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7" r:id="rId1"/>
  </p:sldMasterIdLst>
  <p:notesMasterIdLst>
    <p:notesMasterId r:id="rId16"/>
  </p:notesMasterIdLst>
  <p:sldIdLst>
    <p:sldId id="256" r:id="rId2"/>
    <p:sldId id="258" r:id="rId3"/>
    <p:sldId id="257" r:id="rId4"/>
    <p:sldId id="273" r:id="rId5"/>
    <p:sldId id="266" r:id="rId6"/>
    <p:sldId id="261" r:id="rId7"/>
    <p:sldId id="268" r:id="rId8"/>
    <p:sldId id="264" r:id="rId9"/>
    <p:sldId id="269" r:id="rId10"/>
    <p:sldId id="263" r:id="rId11"/>
    <p:sldId id="271" r:id="rId12"/>
    <p:sldId id="272" r:id="rId13"/>
    <p:sldId id="265" r:id="rId14"/>
    <p:sldId id="267"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81F37577-2D04-F396-9E25-06E6E6389F69}" name="aspazia hmeidan" initials="ah" userId="5861c36ebb5ab71a"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778" autoAdjust="0"/>
    <p:restoredTop sz="94660"/>
  </p:normalViewPr>
  <p:slideViewPr>
    <p:cSldViewPr snapToGrid="0">
      <p:cViewPr varScale="1">
        <p:scale>
          <a:sx n="82" d="100"/>
          <a:sy n="82" d="100"/>
        </p:scale>
        <p:origin x="730"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21" Type="http://schemas.microsoft.com/office/2018/10/relationships/authors" Targe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4AB7335-C032-47F5-A128-D5E1D4296587}" type="datetimeFigureOut">
              <a:rPr lang="en-US" smtClean="0"/>
              <a:t>3/18/2024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4FEE635-DFED-47D0-9EEE-A39ADFB91DB0}" type="slidenum">
              <a:rPr lang="en-US" smtClean="0"/>
              <a:t>‹#›</a:t>
            </a:fld>
            <a:endParaRPr lang="en-US"/>
          </a:p>
        </p:txBody>
      </p:sp>
    </p:spTree>
    <p:extLst>
      <p:ext uri="{BB962C8B-B14F-4D97-AF65-F5344CB8AC3E}">
        <p14:creationId xmlns:p14="http://schemas.microsoft.com/office/powerpoint/2010/main" val="29348309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B8136-4330-4480-80D9-0F6FD970617C}"/>
              </a:ext>
            </a:extLst>
          </p:cNvPr>
          <p:cNvSpPr>
            <a:spLocks noGrp="1"/>
          </p:cNvSpPr>
          <p:nvPr>
            <p:ph type="ctrTitle"/>
          </p:nvPr>
        </p:nvSpPr>
        <p:spPr>
          <a:xfrm>
            <a:off x="576072" y="1124712"/>
            <a:ext cx="11036808" cy="3172968"/>
          </a:xfrm>
        </p:spPr>
        <p:txBody>
          <a:bodyPr anchor="b">
            <a:normAutofit/>
          </a:bodyPr>
          <a:lstStyle>
            <a:lvl1pPr algn="l">
              <a:defRPr sz="8000"/>
            </a:lvl1pPr>
          </a:lstStyle>
          <a:p>
            <a:r>
              <a:rPr lang="en-US" dirty="0"/>
              <a:t>Click to edit Master title style</a:t>
            </a:r>
          </a:p>
        </p:txBody>
      </p:sp>
      <p:sp>
        <p:nvSpPr>
          <p:cNvPr id="3" name="Subtitle 2">
            <a:extLst>
              <a:ext uri="{FF2B5EF4-FFF2-40B4-BE49-F238E27FC236}">
                <a16:creationId xmlns:a16="http://schemas.microsoft.com/office/drawing/2014/main" id="{566E5739-DD96-45FB-B609-3E3447A52FED}"/>
              </a:ext>
            </a:extLst>
          </p:cNvPr>
          <p:cNvSpPr>
            <a:spLocks noGrp="1"/>
          </p:cNvSpPr>
          <p:nvPr>
            <p:ph type="subTitle" idx="1"/>
          </p:nvPr>
        </p:nvSpPr>
        <p:spPr>
          <a:xfrm>
            <a:off x="576072" y="4727448"/>
            <a:ext cx="11036808" cy="1481328"/>
          </a:xfrm>
        </p:spPr>
        <p:txBody>
          <a:bodyPr>
            <a:norm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1B9FF558-51F9-42A2-9944-DBE23DA8B224}"/>
              </a:ext>
            </a:extLst>
          </p:cNvPr>
          <p:cNvSpPr>
            <a:spLocks noGrp="1"/>
          </p:cNvSpPr>
          <p:nvPr>
            <p:ph type="dt" sz="half" idx="10"/>
          </p:nvPr>
        </p:nvSpPr>
        <p:spPr>
          <a:xfrm>
            <a:off x="576072" y="6356350"/>
            <a:ext cx="2743200" cy="365125"/>
          </a:xfrm>
        </p:spPr>
        <p:txBody>
          <a:bodyPr/>
          <a:lstStyle/>
          <a:p>
            <a:fld id="{02AC24A9-CCB6-4F8D-B8DB-C2F3692CFA5A}" type="datetimeFigureOut">
              <a:rPr lang="en-US" smtClean="0"/>
              <a:t>3/18/2024</a:t>
            </a:fld>
            <a:endParaRPr lang="en-US" dirty="0"/>
          </a:p>
        </p:txBody>
      </p:sp>
      <p:sp>
        <p:nvSpPr>
          <p:cNvPr id="5" name="Footer Placeholder 4">
            <a:extLst>
              <a:ext uri="{FF2B5EF4-FFF2-40B4-BE49-F238E27FC236}">
                <a16:creationId xmlns:a16="http://schemas.microsoft.com/office/drawing/2014/main" id="{8B8C0E86-A7F7-4BDC-A637-254E5252DED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3D10ADE-E9DA-4E57-BF57-1CCB65219839}"/>
              </a:ext>
            </a:extLst>
          </p:cNvPr>
          <p:cNvSpPr>
            <a:spLocks noGrp="1"/>
          </p:cNvSpPr>
          <p:nvPr>
            <p:ph type="sldNum" sz="quarter" idx="12"/>
          </p:nvPr>
        </p:nvSpPr>
        <p:spPr>
          <a:xfrm>
            <a:off x="8869680" y="6356350"/>
            <a:ext cx="2743200" cy="365125"/>
          </a:xfrm>
        </p:spPr>
        <p:txBody>
          <a:bodyPr/>
          <a:lstStyle/>
          <a:p>
            <a:fld id="{B2DC25EE-239B-4C5F-AAD1-255A7D5F1EE2}" type="slidenum">
              <a:rPr lang="en-US" smtClean="0"/>
              <a:t>‹#›</a:t>
            </a:fld>
            <a:endParaRPr lang="en-US" dirty="0"/>
          </a:p>
        </p:txBody>
      </p:sp>
      <p:sp>
        <p:nvSpPr>
          <p:cNvPr id="8" name="Rectangle 7">
            <a:extLst>
              <a:ext uri="{FF2B5EF4-FFF2-40B4-BE49-F238E27FC236}">
                <a16:creationId xmlns:a16="http://schemas.microsoft.com/office/drawing/2014/main" id="{8D06CE56-3881-4ADA-8CEF-D18B02C242A3}"/>
              </a:ext>
            </a:extLst>
          </p:cNvPr>
          <p:cNvSpPr/>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79F3C543-62EC-4433-9C93-A2CD8764E9B4}"/>
              </a:ext>
            </a:extLst>
          </p:cNvPr>
          <p:cNvSpPr/>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11171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32C18-E430-4EC7-BD7C-99D86D012231}"/>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8FC5012F-7119-4D94-9717-3862E1C9384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ED9A4A-D287-4207-9037-70DB007A1707}"/>
              </a:ext>
            </a:extLst>
          </p:cNvPr>
          <p:cNvSpPr>
            <a:spLocks noGrp="1"/>
          </p:cNvSpPr>
          <p:nvPr>
            <p:ph type="dt" sz="half" idx="10"/>
          </p:nvPr>
        </p:nvSpPr>
        <p:spPr/>
        <p:txBody>
          <a:bodyPr/>
          <a:lstStyle/>
          <a:p>
            <a:fld id="{02AC24A9-CCB6-4F8D-B8DB-C2F3692CFA5A}" type="datetimeFigureOut">
              <a:rPr lang="en-US" smtClean="0"/>
              <a:t>3/18/2024</a:t>
            </a:fld>
            <a:endParaRPr lang="en-US"/>
          </a:p>
        </p:txBody>
      </p:sp>
      <p:sp>
        <p:nvSpPr>
          <p:cNvPr id="5" name="Footer Placeholder 4">
            <a:extLst>
              <a:ext uri="{FF2B5EF4-FFF2-40B4-BE49-F238E27FC236}">
                <a16:creationId xmlns:a16="http://schemas.microsoft.com/office/drawing/2014/main" id="{61ECFCAC-80DB-43BB-B3F1-AC22BACEE3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679730-3487-4D94-A0DC-C21684963AB3}"/>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0763503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543C89D-929E-4CD1-BCCC-72A14C0335D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FED450EA-A577-4B76-A12F-650BEB20FD8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D2603B-9ACE-4FA9-805B-9B91EB63DF7D}"/>
              </a:ext>
            </a:extLst>
          </p:cNvPr>
          <p:cNvSpPr>
            <a:spLocks noGrp="1"/>
          </p:cNvSpPr>
          <p:nvPr>
            <p:ph type="dt" sz="half" idx="10"/>
          </p:nvPr>
        </p:nvSpPr>
        <p:spPr/>
        <p:txBody>
          <a:bodyPr/>
          <a:lstStyle/>
          <a:p>
            <a:fld id="{02AC24A9-CCB6-4F8D-B8DB-C2F3692CFA5A}" type="datetimeFigureOut">
              <a:rPr lang="en-US" smtClean="0"/>
              <a:t>3/18/2024</a:t>
            </a:fld>
            <a:endParaRPr lang="en-US"/>
          </a:p>
        </p:txBody>
      </p:sp>
      <p:sp>
        <p:nvSpPr>
          <p:cNvPr id="5" name="Footer Placeholder 4">
            <a:extLst>
              <a:ext uri="{FF2B5EF4-FFF2-40B4-BE49-F238E27FC236}">
                <a16:creationId xmlns:a16="http://schemas.microsoft.com/office/drawing/2014/main" id="{7ECE18AC-D6A9-4A61-885D-68E2B684A4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5197AE4-AA47-4E14-8FFE-171FAE47F49E}"/>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4876546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D6FBB9D-1CAA-4D05-AB33-BABDFE17B843}"/>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0" name="Rectangle 9">
            <a:extLst>
              <a:ext uri="{FF2B5EF4-FFF2-40B4-BE49-F238E27FC236}">
                <a16:creationId xmlns:a16="http://schemas.microsoft.com/office/drawing/2014/main" id="{04727B71-B4B6-4823-80A1-68C40B475118}"/>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9A6DB05-9FB5-4B07-8675-74C23D4FD89D}"/>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8D358CF-0758-490A-A084-C46443B9ABE8}"/>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Content Placeholder 2">
            <a:extLst>
              <a:ext uri="{FF2B5EF4-FFF2-40B4-BE49-F238E27FC236}">
                <a16:creationId xmlns:a16="http://schemas.microsoft.com/office/drawing/2014/main" id="{21671183-B3CE-4F45-92FB-98290CA0E2CA}"/>
              </a:ext>
            </a:extLst>
          </p:cNvPr>
          <p:cNvSpPr>
            <a:spLocks noGrp="1"/>
          </p:cNvSpPr>
          <p:nvPr>
            <p:ph idx="1"/>
          </p:nvPr>
        </p:nvSpPr>
        <p:spPr>
          <a:xfrm>
            <a:off x="1115568" y="2478024"/>
            <a:ext cx="10168128"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D7DED67-27EC-4D43-A21C-093C1DB04813}"/>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3/18/2024</a:t>
            </a:fld>
            <a:endParaRPr lang="en-US"/>
          </a:p>
        </p:txBody>
      </p:sp>
      <p:sp>
        <p:nvSpPr>
          <p:cNvPr id="5" name="Footer Placeholder 4">
            <a:extLst>
              <a:ext uri="{FF2B5EF4-FFF2-40B4-BE49-F238E27FC236}">
                <a16:creationId xmlns:a16="http://schemas.microsoft.com/office/drawing/2014/main" id="{36747CE3-4890-4BC1-94DB-5D49D02C99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3C5AD3-D79A-4D46-B25B-822FE0252511}"/>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40286429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5AEDC5C-2E87-49C6-AB07-A95E5F39ED8E}"/>
              </a:ext>
            </a:extLst>
          </p:cNvPr>
          <p:cNvSpPr/>
          <p:nvPr/>
        </p:nvSpPr>
        <p:spPr>
          <a:xfrm>
            <a:off x="558210" y="4981421"/>
            <a:ext cx="11134956" cy="822960"/>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A57D88DE-E462-4C8A-BF99-609390DFB781}"/>
              </a:ext>
            </a:extLst>
          </p:cNvPr>
          <p:cNvSpPr/>
          <p:nvPr/>
        </p:nvSpPr>
        <p:spPr>
          <a:xfrm>
            <a:off x="498834" y="5118581"/>
            <a:ext cx="146304"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8E44900-E8BF-4B12-8BCB-41076E2B68C7}"/>
              </a:ext>
            </a:extLst>
          </p:cNvPr>
          <p:cNvSpPr>
            <a:spLocks noGrp="1"/>
          </p:cNvSpPr>
          <p:nvPr>
            <p:ph type="title"/>
          </p:nvPr>
        </p:nvSpPr>
        <p:spPr>
          <a:xfrm>
            <a:off x="557784" y="640080"/>
            <a:ext cx="10890504" cy="4114800"/>
          </a:xfrm>
        </p:spPr>
        <p:txBody>
          <a:bodyPr anchor="b">
            <a:normAutofit/>
          </a:bodyPr>
          <a:lstStyle>
            <a:lvl1pPr>
              <a:defRPr sz="6600"/>
            </a:lvl1pPr>
          </a:lstStyle>
          <a:p>
            <a:r>
              <a:rPr lang="en-US" dirty="0"/>
              <a:t>Click to edit Master title style</a:t>
            </a:r>
          </a:p>
        </p:txBody>
      </p:sp>
      <p:sp>
        <p:nvSpPr>
          <p:cNvPr id="3" name="Text Placeholder 2">
            <a:extLst>
              <a:ext uri="{FF2B5EF4-FFF2-40B4-BE49-F238E27FC236}">
                <a16:creationId xmlns:a16="http://schemas.microsoft.com/office/drawing/2014/main" id="{917741F9-B00F-4463-A257-6B66DABD9B4E}"/>
              </a:ext>
            </a:extLst>
          </p:cNvPr>
          <p:cNvSpPr>
            <a:spLocks noGrp="1"/>
          </p:cNvSpPr>
          <p:nvPr>
            <p:ph type="body" idx="1"/>
          </p:nvPr>
        </p:nvSpPr>
        <p:spPr>
          <a:xfrm>
            <a:off x="841248" y="5102352"/>
            <a:ext cx="10607040" cy="585216"/>
          </a:xfrm>
        </p:spPr>
        <p:txBody>
          <a:bodyPr anchor="ct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D48BFA7D-4401-4285-802B-1579165F0D6D}"/>
              </a:ext>
            </a:extLst>
          </p:cNvPr>
          <p:cNvSpPr>
            <a:spLocks noGrp="1"/>
          </p:cNvSpPr>
          <p:nvPr>
            <p:ph type="dt" sz="half" idx="10"/>
          </p:nvPr>
        </p:nvSpPr>
        <p:spPr/>
        <p:txBody>
          <a:bodyPr/>
          <a:lstStyle/>
          <a:p>
            <a:fld id="{02AC24A9-CCB6-4F8D-B8DB-C2F3692CFA5A}" type="datetimeFigureOut">
              <a:rPr lang="en-US" smtClean="0"/>
              <a:t>3/18/2024</a:t>
            </a:fld>
            <a:endParaRPr lang="en-US"/>
          </a:p>
        </p:txBody>
      </p:sp>
      <p:sp>
        <p:nvSpPr>
          <p:cNvPr id="5" name="Footer Placeholder 4">
            <a:extLst>
              <a:ext uri="{FF2B5EF4-FFF2-40B4-BE49-F238E27FC236}">
                <a16:creationId xmlns:a16="http://schemas.microsoft.com/office/drawing/2014/main" id="{49A909C5-AA19-4195-8376-9002D5DF46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AC3F32-46E0-47C8-8565-5969A475FDB0}"/>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7773080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076262E-36A0-40C6-ADE6-90CD9FB9B9EA}"/>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1" name="Rectangle 10">
            <a:extLst>
              <a:ext uri="{FF2B5EF4-FFF2-40B4-BE49-F238E27FC236}">
                <a16:creationId xmlns:a16="http://schemas.microsoft.com/office/drawing/2014/main" id="{42677A9B-4D1D-4D80-912C-24570140A650}"/>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03DC8C98-510F-48C9-82B2-9E4F760A68DF}"/>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7A078AE-0BC3-48F9-87EC-2DB0CCE7E2AE}"/>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Content Placeholder 2">
            <a:extLst>
              <a:ext uri="{FF2B5EF4-FFF2-40B4-BE49-F238E27FC236}">
                <a16:creationId xmlns:a16="http://schemas.microsoft.com/office/drawing/2014/main" id="{292A20DF-0829-4336-B59F-FF9D7AA9D8B6}"/>
              </a:ext>
            </a:extLst>
          </p:cNvPr>
          <p:cNvSpPr>
            <a:spLocks noGrp="1"/>
          </p:cNvSpPr>
          <p:nvPr>
            <p:ph sz="half" idx="1"/>
          </p:nvPr>
        </p:nvSpPr>
        <p:spPr>
          <a:xfrm>
            <a:off x="1115568" y="2478024"/>
            <a:ext cx="4937760"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7935D01C-CF67-4DF6-B96C-FFC9D5BF847B}"/>
              </a:ext>
            </a:extLst>
          </p:cNvPr>
          <p:cNvSpPr>
            <a:spLocks noGrp="1"/>
          </p:cNvSpPr>
          <p:nvPr>
            <p:ph sz="half" idx="2"/>
          </p:nvPr>
        </p:nvSpPr>
        <p:spPr>
          <a:xfrm>
            <a:off x="6345936" y="2478024"/>
            <a:ext cx="4937760"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29BBD797-6031-4F82-8726-EAB757027FF5}"/>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3/18/2024</a:t>
            </a:fld>
            <a:endParaRPr lang="en-US"/>
          </a:p>
        </p:txBody>
      </p:sp>
      <p:sp>
        <p:nvSpPr>
          <p:cNvPr id="6" name="Footer Placeholder 5">
            <a:extLst>
              <a:ext uri="{FF2B5EF4-FFF2-40B4-BE49-F238E27FC236}">
                <a16:creationId xmlns:a16="http://schemas.microsoft.com/office/drawing/2014/main" id="{76B3F71C-B897-4909-A75E-8716AD49C15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F78BC14-5BB1-405F-A6F3-C07230F085C8}"/>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9735409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B671BDE-E45C-41A1-9B98-4A607D703855}"/>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Rectangle 12">
            <a:extLst>
              <a:ext uri="{FF2B5EF4-FFF2-40B4-BE49-F238E27FC236}">
                <a16:creationId xmlns:a16="http://schemas.microsoft.com/office/drawing/2014/main" id="{299500CE-917A-4D03-A7DF-71D8EBBC1537}"/>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C3D0D377-28B0-417D-886B-9483AF064975}"/>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F8F91F8-0767-40B5-A3AA-72931FC192EA}"/>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Text Placeholder 2">
            <a:extLst>
              <a:ext uri="{FF2B5EF4-FFF2-40B4-BE49-F238E27FC236}">
                <a16:creationId xmlns:a16="http://schemas.microsoft.com/office/drawing/2014/main" id="{AAAE0554-8BEE-4BF6-9519-51B8475D35E1}"/>
              </a:ext>
            </a:extLst>
          </p:cNvPr>
          <p:cNvSpPr>
            <a:spLocks noGrp="1"/>
          </p:cNvSpPr>
          <p:nvPr>
            <p:ph type="body" idx="1"/>
          </p:nvPr>
        </p:nvSpPr>
        <p:spPr>
          <a:xfrm>
            <a:off x="1115568"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FD4A358D-C930-48E0-B372-06A826B74C47}"/>
              </a:ext>
            </a:extLst>
          </p:cNvPr>
          <p:cNvSpPr>
            <a:spLocks noGrp="1"/>
          </p:cNvSpPr>
          <p:nvPr>
            <p:ph sz="half" idx="2"/>
          </p:nvPr>
        </p:nvSpPr>
        <p:spPr>
          <a:xfrm>
            <a:off x="1115568" y="3203688"/>
            <a:ext cx="4937760" cy="2968512"/>
          </a:xfrm>
        </p:spPr>
        <p:txBody>
          <a:bodyPr/>
          <a:lstStyle>
            <a:lvl1pPr>
              <a:defRPr sz="2400"/>
            </a:lvl1pPr>
            <a:lvl2pPr>
              <a:defRPr sz="2000"/>
            </a:lvl2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83B6615E-4966-4150-83B6-C47591B36383}"/>
              </a:ext>
            </a:extLst>
          </p:cNvPr>
          <p:cNvSpPr>
            <a:spLocks noGrp="1"/>
          </p:cNvSpPr>
          <p:nvPr>
            <p:ph type="body" sz="quarter" idx="3"/>
          </p:nvPr>
        </p:nvSpPr>
        <p:spPr>
          <a:xfrm>
            <a:off x="6345936"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BD409F6B-C17B-4B4F-9F35-5068BDC4E2FD}"/>
              </a:ext>
            </a:extLst>
          </p:cNvPr>
          <p:cNvSpPr>
            <a:spLocks noGrp="1"/>
          </p:cNvSpPr>
          <p:nvPr>
            <p:ph sz="quarter" idx="4"/>
          </p:nvPr>
        </p:nvSpPr>
        <p:spPr>
          <a:xfrm>
            <a:off x="6345936" y="3203687"/>
            <a:ext cx="4937760" cy="2968511"/>
          </a:xfrm>
        </p:spPr>
        <p:txBody>
          <a:bodyPr/>
          <a:lstStyle>
            <a:lvl1pPr>
              <a:defRPr sz="2400"/>
            </a:lvl1pPr>
            <a:lvl2pPr>
              <a:defRPr sz="2000"/>
            </a:lvl2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C8BC356D-052B-4A9B-8B2F-6665FD325AB3}"/>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3/18/2024</a:t>
            </a:fld>
            <a:endParaRPr lang="en-US"/>
          </a:p>
        </p:txBody>
      </p:sp>
      <p:sp>
        <p:nvSpPr>
          <p:cNvPr id="8" name="Footer Placeholder 7">
            <a:extLst>
              <a:ext uri="{FF2B5EF4-FFF2-40B4-BE49-F238E27FC236}">
                <a16:creationId xmlns:a16="http://schemas.microsoft.com/office/drawing/2014/main" id="{69C5E5FA-26A9-467C-93E3-8476142D1D4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279E50C-1E40-4B48-871B-E392428D20A3}"/>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41119656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8C0689C4-0DB3-408B-A956-40326B4AE4C4}"/>
              </a:ext>
            </a:extLst>
          </p:cNvPr>
          <p:cNvSpPr/>
          <p:nvPr/>
        </p:nvSpPr>
        <p:spPr>
          <a:xfrm>
            <a:off x="665853" y="1533525"/>
            <a:ext cx="10917063" cy="3790950"/>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56E1D10E-1C30-41BF-8C3B-C460C9B5597B}"/>
              </a:ext>
            </a:extLst>
          </p:cNvPr>
          <p:cNvSpPr/>
          <p:nvPr/>
        </p:nvSpPr>
        <p:spPr>
          <a:xfrm>
            <a:off x="609084" y="2971798"/>
            <a:ext cx="128016" cy="914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79454F2-0EE5-4888-AF4C-82F825E6226E}"/>
              </a:ext>
            </a:extLst>
          </p:cNvPr>
          <p:cNvSpPr>
            <a:spLocks noGrp="1"/>
          </p:cNvSpPr>
          <p:nvPr>
            <p:ph type="title"/>
          </p:nvPr>
        </p:nvSpPr>
        <p:spPr>
          <a:xfrm>
            <a:off x="1078992" y="1938528"/>
            <a:ext cx="10177272" cy="2990088"/>
          </a:xfrm>
        </p:spPr>
        <p:txBody>
          <a:bodyPr>
            <a:normAutofit/>
          </a:bodyPr>
          <a:lstStyle>
            <a:lvl1pPr>
              <a:defRPr sz="5400"/>
            </a:lvl1pPr>
          </a:lstStyle>
          <a:p>
            <a:r>
              <a:rPr lang="en-US" dirty="0"/>
              <a:t>Click to edit Master title style</a:t>
            </a:r>
          </a:p>
        </p:txBody>
      </p:sp>
      <p:sp>
        <p:nvSpPr>
          <p:cNvPr id="3" name="Date Placeholder 2">
            <a:extLst>
              <a:ext uri="{FF2B5EF4-FFF2-40B4-BE49-F238E27FC236}">
                <a16:creationId xmlns:a16="http://schemas.microsoft.com/office/drawing/2014/main" id="{67C91241-A315-4643-91E5-CF2C25CC903A}"/>
              </a:ext>
            </a:extLst>
          </p:cNvPr>
          <p:cNvSpPr>
            <a:spLocks noGrp="1"/>
          </p:cNvSpPr>
          <p:nvPr>
            <p:ph type="dt" sz="half" idx="10"/>
          </p:nvPr>
        </p:nvSpPr>
        <p:spPr/>
        <p:txBody>
          <a:bodyPr/>
          <a:lstStyle/>
          <a:p>
            <a:fld id="{02AC24A9-CCB6-4F8D-B8DB-C2F3692CFA5A}" type="datetimeFigureOut">
              <a:rPr lang="en-US" smtClean="0"/>
              <a:t>3/18/2024</a:t>
            </a:fld>
            <a:endParaRPr lang="en-US"/>
          </a:p>
        </p:txBody>
      </p:sp>
      <p:sp>
        <p:nvSpPr>
          <p:cNvPr id="4" name="Footer Placeholder 3">
            <a:extLst>
              <a:ext uri="{FF2B5EF4-FFF2-40B4-BE49-F238E27FC236}">
                <a16:creationId xmlns:a16="http://schemas.microsoft.com/office/drawing/2014/main" id="{22706D86-5479-487D-94C8-76093D84F37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7739411-CED6-43D4-868D-A65C4161A72B}"/>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6203150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AC447E0-1D4D-4EF2-B81B-4B2400EE3EDB}"/>
              </a:ext>
            </a:extLst>
          </p:cNvPr>
          <p:cNvSpPr>
            <a:spLocks noGrp="1"/>
          </p:cNvSpPr>
          <p:nvPr>
            <p:ph type="dt" sz="half" idx="10"/>
          </p:nvPr>
        </p:nvSpPr>
        <p:spPr/>
        <p:txBody>
          <a:bodyPr/>
          <a:lstStyle/>
          <a:p>
            <a:fld id="{02AC24A9-CCB6-4F8D-B8DB-C2F3692CFA5A}" type="datetimeFigureOut">
              <a:rPr lang="en-US" smtClean="0"/>
              <a:t>3/18/2024</a:t>
            </a:fld>
            <a:endParaRPr lang="en-US"/>
          </a:p>
        </p:txBody>
      </p:sp>
      <p:sp>
        <p:nvSpPr>
          <p:cNvPr id="3" name="Footer Placeholder 2">
            <a:extLst>
              <a:ext uri="{FF2B5EF4-FFF2-40B4-BE49-F238E27FC236}">
                <a16:creationId xmlns:a16="http://schemas.microsoft.com/office/drawing/2014/main" id="{C9984CA0-2A78-4600-9F3D-19B09E790FE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440955-B18E-49D3-AE7B-B331200E34C5}"/>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7785519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FA417FE-CD1A-486F-A4AC-E4000A2FB18E}"/>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1318F0F5-812B-472C-9408-B80F2553F5E0}"/>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7F7751B-CD8F-4F5B-A903-1DCE5D1E8306}"/>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dirty="0"/>
              <a:t>Click to edit Master title style</a:t>
            </a:r>
          </a:p>
        </p:txBody>
      </p:sp>
      <p:sp>
        <p:nvSpPr>
          <p:cNvPr id="3" name="Content Placeholder 2">
            <a:extLst>
              <a:ext uri="{FF2B5EF4-FFF2-40B4-BE49-F238E27FC236}">
                <a16:creationId xmlns:a16="http://schemas.microsoft.com/office/drawing/2014/main" id="{EFA55C8A-A0BB-441D-976F-EB56D4382DB6}"/>
              </a:ext>
            </a:extLst>
          </p:cNvPr>
          <p:cNvSpPr>
            <a:spLocks noGrp="1"/>
          </p:cNvSpPr>
          <p:nvPr>
            <p:ph idx="1"/>
          </p:nvPr>
        </p:nvSpPr>
        <p:spPr>
          <a:xfrm>
            <a:off x="4965192" y="1709928"/>
            <a:ext cx="6729984" cy="4096512"/>
          </a:xfrm>
        </p:spPr>
        <p:txBody>
          <a:bodyPr/>
          <a:lstStyle>
            <a:lvl1pPr>
              <a:defRPr sz="2800"/>
            </a:lvl1pPr>
            <a:lvl2pPr>
              <a:defRPr sz="24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37DE6A51-A2E5-4BFA-B571-9FDFE1BBFB44}"/>
              </a:ext>
            </a:extLst>
          </p:cNvPr>
          <p:cNvSpPr>
            <a:spLocks noGrp="1"/>
          </p:cNvSpPr>
          <p:nvPr>
            <p:ph type="body" sz="half" idx="2"/>
          </p:nvPr>
        </p:nvSpPr>
        <p:spPr>
          <a:xfrm>
            <a:off x="868680" y="3429000"/>
            <a:ext cx="3099816" cy="2066544"/>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3D92778A-DD4C-4651-9C53-8B0C44CD8805}"/>
              </a:ext>
            </a:extLst>
          </p:cNvPr>
          <p:cNvSpPr>
            <a:spLocks noGrp="1"/>
          </p:cNvSpPr>
          <p:nvPr>
            <p:ph type="dt" sz="half" idx="10"/>
          </p:nvPr>
        </p:nvSpPr>
        <p:spPr>
          <a:xfrm>
            <a:off x="868680" y="6356350"/>
            <a:ext cx="2743200" cy="365125"/>
          </a:xfrm>
        </p:spPr>
        <p:txBody>
          <a:bodyPr/>
          <a:lstStyle/>
          <a:p>
            <a:fld id="{02AC24A9-CCB6-4F8D-B8DB-C2F3692CFA5A}" type="datetimeFigureOut">
              <a:rPr lang="en-US" smtClean="0"/>
              <a:t>3/18/2024</a:t>
            </a:fld>
            <a:endParaRPr lang="en-US" dirty="0"/>
          </a:p>
        </p:txBody>
      </p:sp>
      <p:sp>
        <p:nvSpPr>
          <p:cNvPr id="6" name="Footer Placeholder 5">
            <a:extLst>
              <a:ext uri="{FF2B5EF4-FFF2-40B4-BE49-F238E27FC236}">
                <a16:creationId xmlns:a16="http://schemas.microsoft.com/office/drawing/2014/main" id="{9D6C7F66-2DFA-4146-BE1A-CE2890FE45E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285D185-B1B6-4D62-81BE-BE82C80ACA6C}"/>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4969646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68B77B5-211C-456E-B79F-306CC3619347}"/>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3B63C338-194D-4F23-ABEC-60A7EA96F302}"/>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0C04DCC-0E3E-4F05-9FAC-9FA6CA4B2BAE}"/>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dirty="0"/>
              <a:t>Click to edit Master title style</a:t>
            </a:r>
          </a:p>
        </p:txBody>
      </p:sp>
      <p:sp>
        <p:nvSpPr>
          <p:cNvPr id="3" name="Picture Placeholder 2">
            <a:extLst>
              <a:ext uri="{FF2B5EF4-FFF2-40B4-BE49-F238E27FC236}">
                <a16:creationId xmlns:a16="http://schemas.microsoft.com/office/drawing/2014/main" id="{EBA29649-B19F-499E-8E9A-3577EAC8F031}"/>
              </a:ext>
            </a:extLst>
          </p:cNvPr>
          <p:cNvSpPr>
            <a:spLocks noGrp="1"/>
          </p:cNvSpPr>
          <p:nvPr>
            <p:ph type="pic" idx="1"/>
          </p:nvPr>
        </p:nvSpPr>
        <p:spPr>
          <a:xfrm>
            <a:off x="4965192" y="1161288"/>
            <a:ext cx="6729984" cy="4645152"/>
          </a:xfrm>
        </p:spPr>
        <p:txBody>
          <a:bodyPr>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a:extLst>
              <a:ext uri="{FF2B5EF4-FFF2-40B4-BE49-F238E27FC236}">
                <a16:creationId xmlns:a16="http://schemas.microsoft.com/office/drawing/2014/main" id="{1BC9EF2E-A8CD-41A1-B11A-0D8842797A98}"/>
              </a:ext>
            </a:extLst>
          </p:cNvPr>
          <p:cNvSpPr>
            <a:spLocks noGrp="1"/>
          </p:cNvSpPr>
          <p:nvPr>
            <p:ph type="body" sz="half" idx="2"/>
          </p:nvPr>
        </p:nvSpPr>
        <p:spPr>
          <a:xfrm>
            <a:off x="868680" y="3438144"/>
            <a:ext cx="3099816" cy="2057400"/>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B44257B5-0DE0-401F-9171-E8687A97DBA7}"/>
              </a:ext>
            </a:extLst>
          </p:cNvPr>
          <p:cNvSpPr>
            <a:spLocks noGrp="1"/>
          </p:cNvSpPr>
          <p:nvPr>
            <p:ph type="dt" sz="half" idx="10"/>
          </p:nvPr>
        </p:nvSpPr>
        <p:spPr>
          <a:xfrm>
            <a:off x="868680" y="6356350"/>
            <a:ext cx="2743200" cy="365125"/>
          </a:xfrm>
        </p:spPr>
        <p:txBody>
          <a:bodyPr/>
          <a:lstStyle/>
          <a:p>
            <a:fld id="{02AC24A9-CCB6-4F8D-B8DB-C2F3692CFA5A}" type="datetimeFigureOut">
              <a:rPr lang="en-US" smtClean="0"/>
              <a:t>3/18/2024</a:t>
            </a:fld>
            <a:endParaRPr lang="en-US"/>
          </a:p>
        </p:txBody>
      </p:sp>
      <p:sp>
        <p:nvSpPr>
          <p:cNvPr id="6" name="Footer Placeholder 5">
            <a:extLst>
              <a:ext uri="{FF2B5EF4-FFF2-40B4-BE49-F238E27FC236}">
                <a16:creationId xmlns:a16="http://schemas.microsoft.com/office/drawing/2014/main" id="{788CD9AD-D667-4FD4-AA34-428AA0BCD0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8770FB6-F273-4BA6-8B97-9835AC537871}"/>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5291192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B325BDE-35A4-4AAD-960B-C1415864ADD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E459C78-0CC4-4552-93DD-49B4194D005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6744A3C-9C54-46A6-B3EF-5B36362423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AC24A9-CCB6-4F8D-B8DB-C2F3692CFA5A}" type="datetimeFigureOut">
              <a:rPr lang="en-US" smtClean="0"/>
              <a:t>3/18/2024</a:t>
            </a:fld>
            <a:endParaRPr lang="en-US"/>
          </a:p>
        </p:txBody>
      </p:sp>
      <p:sp>
        <p:nvSpPr>
          <p:cNvPr id="5" name="Footer Placeholder 4">
            <a:extLst>
              <a:ext uri="{FF2B5EF4-FFF2-40B4-BE49-F238E27FC236}">
                <a16:creationId xmlns:a16="http://schemas.microsoft.com/office/drawing/2014/main" id="{07D5A696-7B4B-4181-A961-7D66556D507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3038CB5-8F4A-401D-A3A9-B27DC15B7A8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2DC25EE-239B-4C5F-AAD1-255A7D5F1EE2}" type="slidenum">
              <a:rPr lang="en-US" smtClean="0"/>
              <a:t>‹#›</a:t>
            </a:fld>
            <a:endParaRPr lang="en-US"/>
          </a:p>
        </p:txBody>
      </p:sp>
    </p:spTree>
    <p:extLst>
      <p:ext uri="{BB962C8B-B14F-4D97-AF65-F5344CB8AC3E}">
        <p14:creationId xmlns:p14="http://schemas.microsoft.com/office/powerpoint/2010/main" val="569445785"/>
      </p:ext>
    </p:extLst>
  </p:cSld>
  <p:clrMap bg1="lt1" tx1="dk1" bg2="lt2" tx2="dk2" accent1="accent1" accent2="accent2" accent3="accent3" accent4="accent4" accent5="accent5" accent6="accent6" hlink="hlink" folHlink="folHlink"/>
  <p:sldLayoutIdLst>
    <p:sldLayoutId id="2147483822" r:id="rId1"/>
    <p:sldLayoutId id="2147483823" r:id="rId2"/>
    <p:sldLayoutId id="2147483824" r:id="rId3"/>
    <p:sldLayoutId id="2147483825" r:id="rId4"/>
    <p:sldLayoutId id="2147483826" r:id="rId5"/>
    <p:sldLayoutId id="2147483820" r:id="rId6"/>
    <p:sldLayoutId id="2147483816" r:id="rId7"/>
    <p:sldLayoutId id="2147483817" r:id="rId8"/>
    <p:sldLayoutId id="2147483818" r:id="rId9"/>
    <p:sldLayoutId id="2147483819" r:id="rId10"/>
    <p:sldLayoutId id="214748382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1.jpeg"/><Relationship Id="rId7" Type="http://schemas.openxmlformats.org/officeDocument/2006/relationships/image" Target="../media/image25.jpeg"/><Relationship Id="rId2" Type="http://schemas.openxmlformats.org/officeDocument/2006/relationships/image" Target="../media/image20.jpeg"/><Relationship Id="rId1" Type="http://schemas.openxmlformats.org/officeDocument/2006/relationships/slideLayout" Target="../slideLayouts/slideLayout2.xml"/><Relationship Id="rId6" Type="http://schemas.openxmlformats.org/officeDocument/2006/relationships/image" Target="../media/image24.jpeg"/><Relationship Id="rId5" Type="http://schemas.openxmlformats.org/officeDocument/2006/relationships/image" Target="../media/image23.jpeg"/><Relationship Id="rId4" Type="http://schemas.openxmlformats.org/officeDocument/2006/relationships/image" Target="../media/image22.jpeg"/></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hyperlink" Target="https://myqrcode.com/qr/c86994b2/view" TargetMode="External"/><Relationship Id="rId3" Type="http://schemas.microsoft.com/office/2007/relationships/hdphoto" Target="../media/hdphoto1.wdp"/><Relationship Id="rId7" Type="http://schemas.openxmlformats.org/officeDocument/2006/relationships/image" Target="../media/image12.jpe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1.jpeg"/><Relationship Id="rId11" Type="http://schemas.openxmlformats.org/officeDocument/2006/relationships/hyperlink" Target="https://myqrcode.com/qr/6c278399/view" TargetMode="External"/><Relationship Id="rId5" Type="http://schemas.openxmlformats.org/officeDocument/2006/relationships/image" Target="../media/image10.jpeg"/><Relationship Id="rId10" Type="http://schemas.openxmlformats.org/officeDocument/2006/relationships/hyperlink" Target="https://myqrcode.com/qr/d6b73711/view" TargetMode="External"/><Relationship Id="rId4" Type="http://schemas.openxmlformats.org/officeDocument/2006/relationships/image" Target="../media/image9.jpeg"/><Relationship Id="rId9" Type="http://schemas.openxmlformats.org/officeDocument/2006/relationships/hyperlink" Target="https://myqrcode.com/qr/5545f9af/view" TargetMode="External"/></Relationships>
</file>

<file path=ppt/slides/_rels/slide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hyperlink" Target="https://myqrcode.com/qr/c86994b2/view" TargetMode="External"/><Relationship Id="rId3" Type="http://schemas.microsoft.com/office/2007/relationships/hdphoto" Target="../media/hdphoto1.wdp"/><Relationship Id="rId7" Type="http://schemas.openxmlformats.org/officeDocument/2006/relationships/image" Target="../media/image12.jpe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1.jpeg"/><Relationship Id="rId11" Type="http://schemas.openxmlformats.org/officeDocument/2006/relationships/hyperlink" Target="https://myqrcode.com/qr/6c278399/view" TargetMode="External"/><Relationship Id="rId5" Type="http://schemas.openxmlformats.org/officeDocument/2006/relationships/image" Target="../media/image10.jpeg"/><Relationship Id="rId10" Type="http://schemas.openxmlformats.org/officeDocument/2006/relationships/hyperlink" Target="https://myqrcode.com/qr/d6b73711/view" TargetMode="External"/><Relationship Id="rId4" Type="http://schemas.openxmlformats.org/officeDocument/2006/relationships/image" Target="../media/image9.jpeg"/><Relationship Id="rId9" Type="http://schemas.openxmlformats.org/officeDocument/2006/relationships/hyperlink" Target="https://myqrcode.com/qr/5545f9af/view"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21089" t="7299" r="10569" b="8949"/>
          <a:stretch/>
        </p:blipFill>
        <p:spPr>
          <a:xfrm>
            <a:off x="589280" y="172720"/>
            <a:ext cx="11602720" cy="6664960"/>
          </a:xfrm>
          <a:prstGeom prst="rect">
            <a:avLst/>
          </a:prstGeom>
        </p:spPr>
      </p:pic>
      <p:sp>
        <p:nvSpPr>
          <p:cNvPr id="49" name="Rectangle 48">
            <a:extLst>
              <a:ext uri="{FF2B5EF4-FFF2-40B4-BE49-F238E27FC236}">
                <a16:creationId xmlns:a16="http://schemas.microsoft.com/office/drawing/2014/main" id="{A44CD100-6267-4E62-AA64-2182A3A6A1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tx1"/>
              </a:gs>
              <a:gs pos="33000">
                <a:schemeClr val="tx1">
                  <a:alpha val="64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54B1FF6-6E1D-94C2-7ED3-21009E5DA588}"/>
              </a:ext>
            </a:extLst>
          </p:cNvPr>
          <p:cNvSpPr>
            <a:spLocks noGrp="1"/>
          </p:cNvSpPr>
          <p:nvPr>
            <p:ph type="ctrTitle"/>
          </p:nvPr>
        </p:nvSpPr>
        <p:spPr>
          <a:xfrm>
            <a:off x="477981" y="1122363"/>
            <a:ext cx="4023360" cy="3204134"/>
          </a:xfrm>
        </p:spPr>
        <p:txBody>
          <a:bodyPr anchor="b">
            <a:normAutofit/>
          </a:bodyPr>
          <a:lstStyle/>
          <a:p>
            <a:r>
              <a:rPr lang="en-US" sz="4400" b="0" i="0" dirty="0">
                <a:solidFill>
                  <a:schemeClr val="bg1"/>
                </a:solidFill>
                <a:effectLst/>
                <a:latin typeface="Söhne"/>
              </a:rPr>
              <a:t>Modernizing Development and Deployment with DevOps</a:t>
            </a:r>
            <a:endParaRPr lang="en-US" sz="4400" dirty="0">
              <a:solidFill>
                <a:schemeClr val="bg1"/>
              </a:solidFill>
            </a:endParaRPr>
          </a:p>
        </p:txBody>
      </p:sp>
      <p:sp>
        <p:nvSpPr>
          <p:cNvPr id="3" name="Subtitle 2">
            <a:extLst>
              <a:ext uri="{FF2B5EF4-FFF2-40B4-BE49-F238E27FC236}">
                <a16:creationId xmlns:a16="http://schemas.microsoft.com/office/drawing/2014/main" id="{F93B671E-EA5B-8BA4-B844-8A1A80CD40BE}"/>
              </a:ext>
            </a:extLst>
          </p:cNvPr>
          <p:cNvSpPr>
            <a:spLocks noGrp="1"/>
          </p:cNvSpPr>
          <p:nvPr>
            <p:ph type="subTitle" idx="1"/>
          </p:nvPr>
        </p:nvSpPr>
        <p:spPr>
          <a:xfrm>
            <a:off x="477980" y="4872922"/>
            <a:ext cx="4023359" cy="1208141"/>
          </a:xfrm>
        </p:spPr>
        <p:txBody>
          <a:bodyPr>
            <a:normAutofit/>
          </a:bodyPr>
          <a:lstStyle/>
          <a:p>
            <a:pPr>
              <a:lnSpc>
                <a:spcPct val="100000"/>
              </a:lnSpc>
            </a:pPr>
            <a:r>
              <a:rPr lang="en-US" sz="1100" b="0" i="0" dirty="0">
                <a:solidFill>
                  <a:schemeClr val="bg1"/>
                </a:solidFill>
                <a:effectLst/>
                <a:latin typeface="Söhne"/>
              </a:rPr>
              <a:t>Welcome to our professional presentation on modernizing development and deployment processes with DevOps practices. Today, we'll showcase our journey of developing a PHP MySQL website and deploying it using CI/CD and </a:t>
            </a:r>
            <a:r>
              <a:rPr lang="en-US" sz="1100" b="0" i="0" dirty="0" err="1">
                <a:solidFill>
                  <a:schemeClr val="bg1"/>
                </a:solidFill>
                <a:effectLst/>
                <a:latin typeface="Söhne"/>
              </a:rPr>
              <a:t>IaC</a:t>
            </a:r>
            <a:r>
              <a:rPr lang="en-US" sz="1100" b="0" i="0" dirty="0">
                <a:solidFill>
                  <a:schemeClr val="bg1"/>
                </a:solidFill>
                <a:effectLst/>
                <a:latin typeface="Söhne"/>
              </a:rPr>
              <a:t> principles, both locally and on the cloud.</a:t>
            </a:r>
            <a:endParaRPr lang="en-US" sz="1100" dirty="0">
              <a:solidFill>
                <a:schemeClr val="bg1"/>
              </a:solidFill>
            </a:endParaRPr>
          </a:p>
        </p:txBody>
      </p:sp>
      <p:sp>
        <p:nvSpPr>
          <p:cNvPr id="50" name="Rectangle 49">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 name="Rectangle 4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bg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5" descr="A logo with triangles and black text&#10;&#10;Description automatically generated">
            <a:extLst>
              <a:ext uri="{FF2B5EF4-FFF2-40B4-BE49-F238E27FC236}">
                <a16:creationId xmlns:a16="http://schemas.microsoft.com/office/drawing/2014/main" id="{701C1D4F-DCF3-FB11-1265-9E2F52DF651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77351" y="6043351"/>
            <a:ext cx="814649" cy="814649"/>
          </a:xfrm>
          <a:prstGeom prst="rect">
            <a:avLst/>
          </a:prstGeom>
        </p:spPr>
      </p:pic>
      <p:pic>
        <p:nvPicPr>
          <p:cNvPr id="8" name="Picture 7" descr="A blue and white logo&#10;&#10;Description automatically generated">
            <a:extLst>
              <a:ext uri="{FF2B5EF4-FFF2-40B4-BE49-F238E27FC236}">
                <a16:creationId xmlns:a16="http://schemas.microsoft.com/office/drawing/2014/main" id="{3FC1590D-9861-2EE4-0A11-97A9C81687B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47894" y="6393403"/>
            <a:ext cx="2248002" cy="464587"/>
          </a:xfrm>
          <a:prstGeom prst="rect">
            <a:avLst/>
          </a:prstGeom>
        </p:spPr>
      </p:pic>
    </p:spTree>
    <p:extLst>
      <p:ext uri="{BB962C8B-B14F-4D97-AF65-F5344CB8AC3E}">
        <p14:creationId xmlns:p14="http://schemas.microsoft.com/office/powerpoint/2010/main" val="3255184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grpId="0" nodeType="withEffect">
                                  <p:stCondLst>
                                    <p:cond delay="1500"/>
                                  </p:stCondLst>
                                  <p:iterate>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7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5" name="Rectangle 54">
            <a:extLst>
              <a:ext uri="{FF2B5EF4-FFF2-40B4-BE49-F238E27FC236}">
                <a16:creationId xmlns:a16="http://schemas.microsoft.com/office/drawing/2014/main" id="{21A75659-5A6F-4F77-9679-678A00B9D8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descr="A computer with icons around it&#10;&#10;Description automatically generated">
            <a:extLst>
              <a:ext uri="{FF2B5EF4-FFF2-40B4-BE49-F238E27FC236}">
                <a16:creationId xmlns:a16="http://schemas.microsoft.com/office/drawing/2014/main" id="{E5614433-72E7-FD20-368B-543800454EC1}"/>
              </a:ext>
            </a:extLst>
          </p:cNvPr>
          <p:cNvPicPr>
            <a:picLocks noChangeAspect="1"/>
          </p:cNvPicPr>
          <p:nvPr/>
        </p:nvPicPr>
        <p:blipFill rotWithShape="1">
          <a:blip r:embed="rId2">
            <a:extLst>
              <a:ext uri="{28A0092B-C50C-407E-A947-70E740481C1C}">
                <a14:useLocalDpi xmlns:a14="http://schemas.microsoft.com/office/drawing/2010/main" val="0"/>
              </a:ext>
            </a:extLst>
          </a:blip>
          <a:srcRect l="14312" r="14588"/>
          <a:stretch/>
        </p:blipFill>
        <p:spPr>
          <a:xfrm>
            <a:off x="20" y="10"/>
            <a:ext cx="8668492" cy="6857990"/>
          </a:xfrm>
          <a:prstGeom prst="rect">
            <a:avLst/>
          </a:prstGeom>
        </p:spPr>
      </p:pic>
      <p:sp>
        <p:nvSpPr>
          <p:cNvPr id="57" name="Rectangle 56">
            <a:extLst>
              <a:ext uri="{FF2B5EF4-FFF2-40B4-BE49-F238E27FC236}">
                <a16:creationId xmlns:a16="http://schemas.microsoft.com/office/drawing/2014/main" id="{EFAEC92A-2230-45B0-A12F-07F9F9EA45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435399" y="0"/>
            <a:ext cx="9756601" cy="6858000"/>
          </a:xfrm>
          <a:prstGeom prst="rect">
            <a:avLst/>
          </a:prstGeom>
          <a:gradFill>
            <a:gsLst>
              <a:gs pos="53000">
                <a:schemeClr val="tx1"/>
              </a:gs>
              <a:gs pos="35000">
                <a:schemeClr val="tx1">
                  <a:alpha val="76000"/>
                </a:schemeClr>
              </a:gs>
              <a:gs pos="19000">
                <a:schemeClr val="tx1">
                  <a:alpha val="40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AD93F44-7F76-CE55-D459-9F9EF305CCC1}"/>
              </a:ext>
            </a:extLst>
          </p:cNvPr>
          <p:cNvSpPr>
            <a:spLocks noGrp="1"/>
          </p:cNvSpPr>
          <p:nvPr>
            <p:ph type="title"/>
          </p:nvPr>
        </p:nvSpPr>
        <p:spPr>
          <a:xfrm>
            <a:off x="8395868" y="1161288"/>
            <a:ext cx="3438144" cy="1124712"/>
          </a:xfrm>
        </p:spPr>
        <p:txBody>
          <a:bodyPr anchor="b">
            <a:normAutofit fontScale="90000"/>
          </a:bodyPr>
          <a:lstStyle/>
          <a:p>
            <a:r>
              <a:rPr lang="en-US" sz="2800" b="1" i="0" dirty="0">
                <a:solidFill>
                  <a:schemeClr val="bg1"/>
                </a:solidFill>
                <a:effectLst/>
                <a:latin typeface="Söhne"/>
              </a:rPr>
              <a:t>Automating Deployment Pipelines</a:t>
            </a:r>
            <a:endParaRPr lang="en-US" sz="2800" dirty="0">
              <a:solidFill>
                <a:schemeClr val="bg1"/>
              </a:solidFill>
            </a:endParaRPr>
          </a:p>
        </p:txBody>
      </p:sp>
      <p:sp>
        <p:nvSpPr>
          <p:cNvPr id="59" name="Rectangle 58">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687333" y="605790"/>
            <a:ext cx="73152" cy="54864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1" name="Rectangle 60">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53018" y="2443480"/>
            <a:ext cx="3218688" cy="18288"/>
          </a:xfrm>
          <a:prstGeom prst="rect">
            <a:avLst/>
          </a:prstGeom>
          <a:solidFill>
            <a:schemeClr val="bg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3603C436-B631-04FA-C795-E6D9F8E4A355}"/>
              </a:ext>
            </a:extLst>
          </p:cNvPr>
          <p:cNvSpPr>
            <a:spLocks noGrp="1"/>
          </p:cNvSpPr>
          <p:nvPr>
            <p:ph idx="1"/>
          </p:nvPr>
        </p:nvSpPr>
        <p:spPr>
          <a:xfrm>
            <a:off x="8395868" y="2718054"/>
            <a:ext cx="3438906" cy="3207258"/>
          </a:xfrm>
        </p:spPr>
        <p:txBody>
          <a:bodyPr anchor="t">
            <a:normAutofit/>
          </a:bodyPr>
          <a:lstStyle/>
          <a:p>
            <a:r>
              <a:rPr lang="en-US" sz="1700" b="0" i="0" dirty="0">
                <a:solidFill>
                  <a:schemeClr val="bg1"/>
                </a:solidFill>
                <a:effectLst/>
                <a:latin typeface="Söhne"/>
              </a:rPr>
              <a:t>Here, we dive into our deployment process, showcasing how changes were deployed on </a:t>
            </a:r>
            <a:r>
              <a:rPr lang="en-US" sz="1700" b="0" i="0" dirty="0" err="1">
                <a:solidFill>
                  <a:schemeClr val="bg1"/>
                </a:solidFill>
                <a:effectLst/>
                <a:latin typeface="Söhne"/>
              </a:rPr>
              <a:t>cloudways</a:t>
            </a:r>
            <a:r>
              <a:rPr lang="en-US" sz="1700" b="0" i="0" dirty="0">
                <a:solidFill>
                  <a:schemeClr val="bg1"/>
                </a:solidFill>
                <a:effectLst/>
                <a:latin typeface="Söhne"/>
              </a:rPr>
              <a:t>. We highlight the automation implemented in our deployment pipelines, which improved efficiency, reliability, and consistency across environments.</a:t>
            </a:r>
            <a:endParaRPr lang="en-US" sz="1700" dirty="0">
              <a:solidFill>
                <a:schemeClr val="bg1"/>
              </a:solidFill>
            </a:endParaRPr>
          </a:p>
          <a:p>
            <a:endParaRPr lang="en-US" sz="1700" dirty="0">
              <a:solidFill>
                <a:schemeClr val="bg1"/>
              </a:solidFill>
            </a:endParaRPr>
          </a:p>
        </p:txBody>
      </p:sp>
    </p:spTree>
    <p:extLst>
      <p:ext uri="{BB962C8B-B14F-4D97-AF65-F5344CB8AC3E}">
        <p14:creationId xmlns:p14="http://schemas.microsoft.com/office/powerpoint/2010/main" val="21367671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BD5CEF4-E616-9017-26C5-1D16EC6C0727}"/>
              </a:ext>
            </a:extLst>
          </p:cNvPr>
          <p:cNvPicPr>
            <a:picLocks noChangeAspect="1"/>
          </p:cNvPicPr>
          <p:nvPr/>
        </p:nvPicPr>
        <p:blipFill>
          <a:blip r:embed="rId2"/>
          <a:stretch>
            <a:fillRect/>
          </a:stretch>
        </p:blipFill>
        <p:spPr>
          <a:xfrm>
            <a:off x="0" y="0"/>
            <a:ext cx="12192000" cy="6858000"/>
          </a:xfrm>
          <a:prstGeom prst="rect">
            <a:avLst/>
          </a:prstGeom>
        </p:spPr>
      </p:pic>
      <p:sp>
        <p:nvSpPr>
          <p:cNvPr id="6" name="Oval 5">
            <a:extLst>
              <a:ext uri="{FF2B5EF4-FFF2-40B4-BE49-F238E27FC236}">
                <a16:creationId xmlns:a16="http://schemas.microsoft.com/office/drawing/2014/main" id="{85260C81-0F2A-2E9A-2649-1B06ACA950D8}"/>
              </a:ext>
            </a:extLst>
          </p:cNvPr>
          <p:cNvSpPr/>
          <p:nvPr/>
        </p:nvSpPr>
        <p:spPr>
          <a:xfrm>
            <a:off x="1156996" y="2771193"/>
            <a:ext cx="2472612" cy="3956179"/>
          </a:xfrm>
          <a:prstGeom prst="ellipse">
            <a:avLst/>
          </a:prstGeom>
          <a:noFill/>
          <a:ln>
            <a:solidFill>
              <a:schemeClr val="accent4"/>
            </a:solidFill>
          </a:ln>
          <a:effectLst>
            <a:glow rad="63500">
              <a:schemeClr val="accent4">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779135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B37DC57-893F-1905-1F82-DD5EFA6FB6E2}"/>
              </a:ext>
            </a:extLst>
          </p:cNvPr>
          <p:cNvPicPr>
            <a:picLocks noChangeAspect="1"/>
          </p:cNvPicPr>
          <p:nvPr/>
        </p:nvPicPr>
        <p:blipFill>
          <a:blip r:embed="rId2"/>
          <a:stretch>
            <a:fillRect/>
          </a:stretch>
        </p:blipFill>
        <p:spPr>
          <a:xfrm>
            <a:off x="0" y="0"/>
            <a:ext cx="12192000" cy="6857999"/>
          </a:xfrm>
          <a:prstGeom prst="rect">
            <a:avLst/>
          </a:prstGeom>
        </p:spPr>
      </p:pic>
      <p:sp>
        <p:nvSpPr>
          <p:cNvPr id="4" name="Oval 3">
            <a:extLst>
              <a:ext uri="{FF2B5EF4-FFF2-40B4-BE49-F238E27FC236}">
                <a16:creationId xmlns:a16="http://schemas.microsoft.com/office/drawing/2014/main" id="{38EB66CE-1179-1AC4-BA5E-8AE2C41E7503}"/>
              </a:ext>
            </a:extLst>
          </p:cNvPr>
          <p:cNvSpPr/>
          <p:nvPr/>
        </p:nvSpPr>
        <p:spPr>
          <a:xfrm>
            <a:off x="3396343" y="4683967"/>
            <a:ext cx="923730" cy="485192"/>
          </a:xfrm>
          <a:prstGeom prst="ellipse">
            <a:avLst/>
          </a:prstGeom>
          <a:noFill/>
          <a:ln>
            <a:solidFill>
              <a:srgbClr val="FF0000"/>
            </a:solidFill>
          </a:ln>
          <a:effectLst>
            <a:glow rad="63500">
              <a:schemeClr val="accent4">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721378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person standing at a podium with gears and icons&#10;&#10;Description automatically generated">
            <a:extLst>
              <a:ext uri="{FF2B5EF4-FFF2-40B4-BE49-F238E27FC236}">
                <a16:creationId xmlns:a16="http://schemas.microsoft.com/office/drawing/2014/main" id="{4A8BA351-B80F-822F-5BA1-15A2B194CA0C}"/>
              </a:ext>
            </a:extLst>
          </p:cNvPr>
          <p:cNvPicPr>
            <a:picLocks noChangeAspect="1"/>
          </p:cNvPicPr>
          <p:nvPr/>
        </p:nvPicPr>
        <p:blipFill rotWithShape="1">
          <a:blip r:embed="rId2">
            <a:extLst>
              <a:ext uri="{BEBA8EAE-BF5A-486C-A8C5-ECC9F3942E4B}">
                <a14:imgProps xmlns:a14="http://schemas.microsoft.com/office/drawing/2010/main">
                  <a14:imgLayer r:embed="rId3">
                    <a14:imgEffect>
                      <a14:colorTemperature colorTemp="5065"/>
                    </a14:imgEffect>
                  </a14:imgLayer>
                </a14:imgProps>
              </a:ext>
              <a:ext uri="{28A0092B-C50C-407E-A947-70E740481C1C}">
                <a14:useLocalDpi xmlns:a14="http://schemas.microsoft.com/office/drawing/2010/main" val="0"/>
              </a:ext>
            </a:extLst>
          </a:blip>
          <a:srcRect l="10648" r="16981" b="1"/>
          <a:stretch/>
        </p:blipFill>
        <p:spPr>
          <a:xfrm>
            <a:off x="3522468" y="10"/>
            <a:ext cx="8669532" cy="6857990"/>
          </a:xfrm>
          <a:prstGeom prst="rect">
            <a:avLst/>
          </a:prstGeom>
        </p:spPr>
      </p:pic>
      <p:sp>
        <p:nvSpPr>
          <p:cNvPr id="22" name="Rectangle 21">
            <a:extLst>
              <a:ext uri="{FF2B5EF4-FFF2-40B4-BE49-F238E27FC236}">
                <a16:creationId xmlns:a16="http://schemas.microsoft.com/office/drawing/2014/main" id="{8A6DB0E6-E65F-4229-A5A0-2500203B6C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tx1"/>
              </a:gs>
              <a:gs pos="35000">
                <a:schemeClr val="tx1">
                  <a:alpha val="78000"/>
                </a:schemeClr>
              </a:gs>
              <a:gs pos="19000">
                <a:schemeClr val="tx1">
                  <a:alpha val="38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5FF586E-CAB8-39AE-9A47-F1B272AFF650}"/>
              </a:ext>
            </a:extLst>
          </p:cNvPr>
          <p:cNvSpPr>
            <a:spLocks noGrp="1"/>
          </p:cNvSpPr>
          <p:nvPr>
            <p:ph type="title"/>
          </p:nvPr>
        </p:nvSpPr>
        <p:spPr>
          <a:xfrm>
            <a:off x="371094" y="1161288"/>
            <a:ext cx="3438144" cy="1124712"/>
          </a:xfrm>
        </p:spPr>
        <p:txBody>
          <a:bodyPr anchor="b">
            <a:normAutofit/>
          </a:bodyPr>
          <a:lstStyle/>
          <a:p>
            <a:r>
              <a:rPr lang="en-US" sz="2800" b="1" i="0">
                <a:solidFill>
                  <a:schemeClr val="bg1"/>
                </a:solidFill>
                <a:effectLst/>
                <a:latin typeface="Söhne"/>
              </a:rPr>
              <a:t>Looking Back and Moving Forward</a:t>
            </a:r>
            <a:endParaRPr lang="en-US" sz="2800">
              <a:solidFill>
                <a:schemeClr val="bg1"/>
              </a:solidFill>
            </a:endParaRPr>
          </a:p>
        </p:txBody>
      </p:sp>
      <p:sp>
        <p:nvSpPr>
          <p:cNvPr id="24" name="Rectangle 23">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Rectangle 25">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18288"/>
          </a:xfrm>
          <a:prstGeom prst="rect">
            <a:avLst/>
          </a:prstGeom>
          <a:solidFill>
            <a:schemeClr val="bg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DF5A0B51-E902-8C0A-7699-15EC65CAB4DC}"/>
              </a:ext>
            </a:extLst>
          </p:cNvPr>
          <p:cNvSpPr>
            <a:spLocks noGrp="1"/>
          </p:cNvSpPr>
          <p:nvPr>
            <p:ph idx="1"/>
          </p:nvPr>
        </p:nvSpPr>
        <p:spPr>
          <a:xfrm>
            <a:off x="371094" y="2718054"/>
            <a:ext cx="3438906" cy="3207258"/>
          </a:xfrm>
        </p:spPr>
        <p:txBody>
          <a:bodyPr anchor="t">
            <a:normAutofit/>
          </a:bodyPr>
          <a:lstStyle/>
          <a:p>
            <a:pPr>
              <a:lnSpc>
                <a:spcPct val="100000"/>
              </a:lnSpc>
            </a:pPr>
            <a:r>
              <a:rPr lang="en-US" sz="1700" b="0" i="0" dirty="0">
                <a:solidFill>
                  <a:schemeClr val="bg1"/>
                </a:solidFill>
                <a:effectLst/>
                <a:latin typeface="Söhne"/>
              </a:rPr>
              <a:t>Finally, we conclude the presentation by summarizing the key points discussed and reiterating the significance of our DevOps journey. We express gratitude to the audience for their attention and invite questions, fostering further discussion and collaboration as we continue to evolve and innovate in the realm of DevOps.</a:t>
            </a:r>
            <a:endParaRPr lang="en-US" sz="1700" dirty="0">
              <a:solidFill>
                <a:schemeClr val="bg1"/>
              </a:solidFill>
            </a:endParaRPr>
          </a:p>
        </p:txBody>
      </p:sp>
    </p:spTree>
    <p:extLst>
      <p:ext uri="{BB962C8B-B14F-4D97-AF65-F5344CB8AC3E}">
        <p14:creationId xmlns:p14="http://schemas.microsoft.com/office/powerpoint/2010/main" val="9328188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9334"/>
            <a:ext cx="12192000" cy="6858003"/>
          </a:xfrm>
          <a:prstGeom prst="rect">
            <a:avLst/>
          </a:prstGeom>
        </p:spPr>
      </p:pic>
      <p:sp>
        <p:nvSpPr>
          <p:cNvPr id="2" name="Title 1">
            <a:extLst>
              <a:ext uri="{FF2B5EF4-FFF2-40B4-BE49-F238E27FC236}">
                <a16:creationId xmlns:a16="http://schemas.microsoft.com/office/drawing/2014/main" id="{354225BC-A908-1F24-086C-F5398E9F7D26}"/>
              </a:ext>
            </a:extLst>
          </p:cNvPr>
          <p:cNvSpPr>
            <a:spLocks noGrp="1"/>
          </p:cNvSpPr>
          <p:nvPr>
            <p:ph type="title"/>
          </p:nvPr>
        </p:nvSpPr>
        <p:spPr>
          <a:xfrm>
            <a:off x="8792930" y="5685660"/>
            <a:ext cx="2615844" cy="701530"/>
          </a:xfrm>
        </p:spPr>
        <p:txBody>
          <a:bodyPr anchor="b">
            <a:noAutofit/>
          </a:bodyPr>
          <a:lstStyle/>
          <a:p>
            <a:r>
              <a:rPr lang="en-US" sz="3200" b="1" dirty="0">
                <a:solidFill>
                  <a:schemeClr val="bg1"/>
                </a:solidFill>
                <a:latin typeface="Söhne"/>
              </a:rPr>
              <a:t>Thank you !</a:t>
            </a:r>
            <a:endParaRPr lang="en-US" sz="3200" dirty="0">
              <a:solidFill>
                <a:schemeClr val="bg1"/>
              </a:solidFill>
            </a:endParaRPr>
          </a:p>
        </p:txBody>
      </p:sp>
      <p:pic>
        <p:nvPicPr>
          <p:cNvPr id="5" name="Picture 4" descr="A person standing in front of a blue wall&#10;&#10;Description automatically generated">
            <a:extLst>
              <a:ext uri="{FF2B5EF4-FFF2-40B4-BE49-F238E27FC236}">
                <a16:creationId xmlns:a16="http://schemas.microsoft.com/office/drawing/2014/main" id="{40390BF8-6A94-D585-1D35-403B22F6D93A}"/>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2442" t="21085" b="33875"/>
          <a:stretch/>
        </p:blipFill>
        <p:spPr>
          <a:xfrm>
            <a:off x="520294" y="741589"/>
            <a:ext cx="1941019" cy="1955883"/>
          </a:xfrm>
          <a:prstGeom prst="teardrop">
            <a:avLst/>
          </a:prstGeom>
        </p:spPr>
      </p:pic>
      <p:pic>
        <p:nvPicPr>
          <p:cNvPr id="10" name="Picture 9" descr="A person standing in front of a white wall&#10;&#10;Description automatically generated">
            <a:extLst>
              <a:ext uri="{FF2B5EF4-FFF2-40B4-BE49-F238E27FC236}">
                <a16:creationId xmlns:a16="http://schemas.microsoft.com/office/drawing/2014/main" id="{1D1F2226-FDC8-1DBE-0646-B81219FF7C81}"/>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2207" t="13465" r="2902" b="22381"/>
          <a:stretch/>
        </p:blipFill>
        <p:spPr>
          <a:xfrm>
            <a:off x="372545" y="3766457"/>
            <a:ext cx="1941019" cy="1955883"/>
          </a:xfrm>
          <a:prstGeom prst="teardrop">
            <a:avLst/>
          </a:prstGeom>
        </p:spPr>
      </p:pic>
      <p:pic>
        <p:nvPicPr>
          <p:cNvPr id="9" name="Picture 8">
            <a:extLst>
              <a:ext uri="{FF2B5EF4-FFF2-40B4-BE49-F238E27FC236}">
                <a16:creationId xmlns:a16="http://schemas.microsoft.com/office/drawing/2014/main" id="{40390BF8-6A94-D585-1D35-403B22F6D93A}"/>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 b="24627"/>
          <a:stretch/>
        </p:blipFill>
        <p:spPr>
          <a:xfrm>
            <a:off x="3022676" y="2417719"/>
            <a:ext cx="1958905" cy="1955883"/>
          </a:xfrm>
          <a:prstGeom prst="teardrop">
            <a:avLst/>
          </a:prstGeom>
        </p:spPr>
      </p:pic>
      <p:cxnSp>
        <p:nvCxnSpPr>
          <p:cNvPr id="7" name="Straight Connector 6"/>
          <p:cNvCxnSpPr/>
          <p:nvPr/>
        </p:nvCxnSpPr>
        <p:spPr>
          <a:xfrm>
            <a:off x="8663265" y="6529941"/>
            <a:ext cx="2875175"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1EDF6F70-FE46-A8B9-36B2-8B20D0B1A3F1}"/>
              </a:ext>
            </a:extLst>
          </p:cNvPr>
          <p:cNvSpPr txBox="1"/>
          <p:nvPr/>
        </p:nvSpPr>
        <p:spPr>
          <a:xfrm>
            <a:off x="520294" y="2759914"/>
            <a:ext cx="2875174" cy="369332"/>
          </a:xfrm>
          <a:prstGeom prst="rect">
            <a:avLst/>
          </a:prstGeom>
          <a:noFill/>
        </p:spPr>
        <p:txBody>
          <a:bodyPr wrap="square" rtlCol="0">
            <a:spAutoFit/>
          </a:bodyPr>
          <a:lstStyle/>
          <a:p>
            <a:r>
              <a:rPr lang="en-US" dirty="0" err="1">
                <a:solidFill>
                  <a:schemeClr val="bg1"/>
                </a:solidFill>
              </a:rPr>
              <a:t>Rimah</a:t>
            </a:r>
            <a:r>
              <a:rPr lang="en-US" dirty="0">
                <a:solidFill>
                  <a:schemeClr val="bg1"/>
                </a:solidFill>
              </a:rPr>
              <a:t> </a:t>
            </a:r>
            <a:r>
              <a:rPr lang="en-US" dirty="0" err="1">
                <a:solidFill>
                  <a:schemeClr val="bg1"/>
                </a:solidFill>
              </a:rPr>
              <a:t>Housamedine</a:t>
            </a:r>
            <a:endParaRPr lang="en-US" dirty="0">
              <a:solidFill>
                <a:schemeClr val="bg1"/>
              </a:solidFill>
            </a:endParaRPr>
          </a:p>
        </p:txBody>
      </p:sp>
      <p:sp>
        <p:nvSpPr>
          <p:cNvPr id="12" name="TextBox 11">
            <a:extLst>
              <a:ext uri="{FF2B5EF4-FFF2-40B4-BE49-F238E27FC236}">
                <a16:creationId xmlns:a16="http://schemas.microsoft.com/office/drawing/2014/main" id="{11BF3347-465F-C010-A031-8C8DDCD83D0C}"/>
              </a:ext>
            </a:extLst>
          </p:cNvPr>
          <p:cNvSpPr txBox="1"/>
          <p:nvPr/>
        </p:nvSpPr>
        <p:spPr>
          <a:xfrm>
            <a:off x="372545" y="5931745"/>
            <a:ext cx="2599997" cy="369332"/>
          </a:xfrm>
          <a:prstGeom prst="rect">
            <a:avLst/>
          </a:prstGeom>
          <a:noFill/>
        </p:spPr>
        <p:txBody>
          <a:bodyPr wrap="square" rtlCol="0">
            <a:spAutoFit/>
          </a:bodyPr>
          <a:lstStyle/>
          <a:p>
            <a:r>
              <a:rPr lang="en-US" dirty="0" err="1">
                <a:solidFill>
                  <a:schemeClr val="bg1"/>
                </a:solidFill>
              </a:rPr>
              <a:t>Bahaa</a:t>
            </a:r>
            <a:r>
              <a:rPr lang="en-US" dirty="0">
                <a:solidFill>
                  <a:schemeClr val="bg1"/>
                </a:solidFill>
              </a:rPr>
              <a:t> Abou Shakra</a:t>
            </a:r>
          </a:p>
        </p:txBody>
      </p:sp>
      <p:sp>
        <p:nvSpPr>
          <p:cNvPr id="13" name="TextBox 12">
            <a:extLst>
              <a:ext uri="{FF2B5EF4-FFF2-40B4-BE49-F238E27FC236}">
                <a16:creationId xmlns:a16="http://schemas.microsoft.com/office/drawing/2014/main" id="{BE58737D-7F88-4E8E-7E7C-4208CCB230F9}"/>
              </a:ext>
            </a:extLst>
          </p:cNvPr>
          <p:cNvSpPr txBox="1"/>
          <p:nvPr/>
        </p:nvSpPr>
        <p:spPr>
          <a:xfrm>
            <a:off x="3031618" y="4559732"/>
            <a:ext cx="1941019" cy="369332"/>
          </a:xfrm>
          <a:prstGeom prst="rect">
            <a:avLst/>
          </a:prstGeom>
          <a:noFill/>
        </p:spPr>
        <p:txBody>
          <a:bodyPr wrap="square" rtlCol="0">
            <a:spAutoFit/>
          </a:bodyPr>
          <a:lstStyle/>
          <a:p>
            <a:r>
              <a:rPr lang="en-US" dirty="0">
                <a:solidFill>
                  <a:schemeClr val="bg1"/>
                </a:solidFill>
              </a:rPr>
              <a:t>Aleen </a:t>
            </a:r>
            <a:r>
              <a:rPr lang="en-US" dirty="0" err="1">
                <a:solidFill>
                  <a:schemeClr val="bg1"/>
                </a:solidFill>
              </a:rPr>
              <a:t>Zeidan</a:t>
            </a:r>
            <a:endParaRPr lang="en-US" dirty="0">
              <a:solidFill>
                <a:schemeClr val="bg1"/>
              </a:solidFill>
            </a:endParaRPr>
          </a:p>
        </p:txBody>
      </p:sp>
      <p:sp>
        <p:nvSpPr>
          <p:cNvPr id="3" name="Title 1">
            <a:extLst>
              <a:ext uri="{FF2B5EF4-FFF2-40B4-BE49-F238E27FC236}">
                <a16:creationId xmlns:a16="http://schemas.microsoft.com/office/drawing/2014/main" id="{56D4D179-9354-34E5-3501-F4D2EC9CE677}"/>
              </a:ext>
            </a:extLst>
          </p:cNvPr>
          <p:cNvSpPr txBox="1">
            <a:spLocks/>
          </p:cNvSpPr>
          <p:nvPr/>
        </p:nvSpPr>
        <p:spPr>
          <a:xfrm>
            <a:off x="2771568" y="126877"/>
            <a:ext cx="3486992" cy="767485"/>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000" kern="1200">
                <a:solidFill>
                  <a:schemeClr val="tx1"/>
                </a:solidFill>
                <a:latin typeface="+mj-lt"/>
                <a:ea typeface="+mj-ea"/>
                <a:cs typeface="+mj-cs"/>
              </a:defRPr>
            </a:lvl1pPr>
          </a:lstStyle>
          <a:p>
            <a:r>
              <a:rPr lang="en-US" sz="4800" b="1" i="1" dirty="0" err="1">
                <a:solidFill>
                  <a:schemeClr val="accent2">
                    <a:lumMod val="60000"/>
                    <a:lumOff val="40000"/>
                  </a:schemeClr>
                </a:solidFill>
                <a:latin typeface="Söhne"/>
              </a:rPr>
              <a:t>ParkPulse</a:t>
            </a:r>
            <a:endParaRPr lang="en-US" sz="4800" i="1" dirty="0">
              <a:solidFill>
                <a:schemeClr val="accent2">
                  <a:lumMod val="60000"/>
                  <a:lumOff val="40000"/>
                </a:schemeClr>
              </a:solidFill>
            </a:endParaRPr>
          </a:p>
        </p:txBody>
      </p:sp>
      <p:pic>
        <p:nvPicPr>
          <p:cNvPr id="11" name="Picture 10" descr="A person in a suit and tie&#10;&#10;Description automatically generated">
            <a:extLst>
              <a:ext uri="{FF2B5EF4-FFF2-40B4-BE49-F238E27FC236}">
                <a16:creationId xmlns:a16="http://schemas.microsoft.com/office/drawing/2014/main" id="{FA4ABFAF-F7AE-BAFE-4B38-3A1D2311B8FF}"/>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t="16750" b="16750"/>
          <a:stretch/>
        </p:blipFill>
        <p:spPr>
          <a:xfrm>
            <a:off x="5696884" y="3766456"/>
            <a:ext cx="1934858" cy="1955884"/>
          </a:xfrm>
          <a:prstGeom prst="teardrop">
            <a:avLst/>
          </a:prstGeom>
        </p:spPr>
      </p:pic>
      <p:pic>
        <p:nvPicPr>
          <p:cNvPr id="15" name="Picture 14" descr="A person with a beard and mustache wearing a yellow shirt&#10;&#10;Description automatically generated">
            <a:extLst>
              <a:ext uri="{FF2B5EF4-FFF2-40B4-BE49-F238E27FC236}">
                <a16:creationId xmlns:a16="http://schemas.microsoft.com/office/drawing/2014/main" id="{DD9898D3-F163-D8E0-FF89-1560E61340DA}"/>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13363" t="14028" r="-551" b="15972"/>
          <a:stretch/>
        </p:blipFill>
        <p:spPr>
          <a:xfrm>
            <a:off x="5698250" y="741588"/>
            <a:ext cx="1934858" cy="1955884"/>
          </a:xfrm>
          <a:prstGeom prst="teardrop">
            <a:avLst/>
          </a:prstGeom>
        </p:spPr>
      </p:pic>
      <p:sp>
        <p:nvSpPr>
          <p:cNvPr id="16" name="TextBox 15">
            <a:extLst>
              <a:ext uri="{FF2B5EF4-FFF2-40B4-BE49-F238E27FC236}">
                <a16:creationId xmlns:a16="http://schemas.microsoft.com/office/drawing/2014/main" id="{013F398D-FCEE-74EE-DEB3-86A845899D96}"/>
              </a:ext>
            </a:extLst>
          </p:cNvPr>
          <p:cNvSpPr txBox="1"/>
          <p:nvPr/>
        </p:nvSpPr>
        <p:spPr>
          <a:xfrm>
            <a:off x="5833909" y="2782413"/>
            <a:ext cx="1941019" cy="369332"/>
          </a:xfrm>
          <a:prstGeom prst="rect">
            <a:avLst/>
          </a:prstGeom>
          <a:noFill/>
        </p:spPr>
        <p:txBody>
          <a:bodyPr wrap="square" rtlCol="0">
            <a:spAutoFit/>
          </a:bodyPr>
          <a:lstStyle/>
          <a:p>
            <a:r>
              <a:rPr lang="en-US" dirty="0">
                <a:solidFill>
                  <a:schemeClr val="bg1"/>
                </a:solidFill>
              </a:rPr>
              <a:t>Jalal </a:t>
            </a:r>
            <a:r>
              <a:rPr lang="en-US" dirty="0" err="1">
                <a:solidFill>
                  <a:schemeClr val="bg1"/>
                </a:solidFill>
              </a:rPr>
              <a:t>Soboh</a:t>
            </a:r>
            <a:endParaRPr lang="en-US" dirty="0">
              <a:solidFill>
                <a:schemeClr val="bg1"/>
              </a:solidFill>
            </a:endParaRPr>
          </a:p>
        </p:txBody>
      </p:sp>
      <p:sp>
        <p:nvSpPr>
          <p:cNvPr id="17" name="TextBox 16">
            <a:extLst>
              <a:ext uri="{FF2B5EF4-FFF2-40B4-BE49-F238E27FC236}">
                <a16:creationId xmlns:a16="http://schemas.microsoft.com/office/drawing/2014/main" id="{C7F99DB3-C1CC-9F56-823F-5405219CEB57}"/>
              </a:ext>
            </a:extLst>
          </p:cNvPr>
          <p:cNvSpPr txBox="1"/>
          <p:nvPr/>
        </p:nvSpPr>
        <p:spPr>
          <a:xfrm>
            <a:off x="5690723" y="5851759"/>
            <a:ext cx="1941019" cy="369332"/>
          </a:xfrm>
          <a:prstGeom prst="rect">
            <a:avLst/>
          </a:prstGeom>
          <a:noFill/>
        </p:spPr>
        <p:txBody>
          <a:bodyPr wrap="square" rtlCol="0">
            <a:spAutoFit/>
          </a:bodyPr>
          <a:lstStyle/>
          <a:p>
            <a:r>
              <a:rPr lang="en-US" dirty="0" err="1">
                <a:solidFill>
                  <a:schemeClr val="bg1"/>
                </a:solidFill>
              </a:rPr>
              <a:t>Raafat</a:t>
            </a:r>
            <a:r>
              <a:rPr lang="en-US" dirty="0">
                <a:solidFill>
                  <a:schemeClr val="bg1"/>
                </a:solidFill>
              </a:rPr>
              <a:t> El Halabi</a:t>
            </a:r>
          </a:p>
        </p:txBody>
      </p:sp>
    </p:spTree>
    <p:extLst>
      <p:ext uri="{BB962C8B-B14F-4D97-AF65-F5344CB8AC3E}">
        <p14:creationId xmlns:p14="http://schemas.microsoft.com/office/powerpoint/2010/main" val="17659587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close-up of a computer screen&#10;&#10;Description automatically generated">
            <a:extLst>
              <a:ext uri="{FF2B5EF4-FFF2-40B4-BE49-F238E27FC236}">
                <a16:creationId xmlns:a16="http://schemas.microsoft.com/office/drawing/2014/main" id="{A26D128A-0B47-8CD1-E514-CF7FE7EF4FC0}"/>
              </a:ext>
            </a:extLst>
          </p:cNvPr>
          <p:cNvPicPr>
            <a:picLocks noChangeAspect="1"/>
          </p:cNvPicPr>
          <p:nvPr/>
        </p:nvPicPr>
        <p:blipFill rotWithShape="1">
          <a:blip r:embed="rId2">
            <a:extLst>
              <a:ext uri="{28A0092B-C50C-407E-A947-70E740481C1C}">
                <a14:useLocalDpi xmlns:a14="http://schemas.microsoft.com/office/drawing/2010/main" val="0"/>
              </a:ext>
            </a:extLst>
          </a:blip>
          <a:srcRect l="14978" r="13914"/>
          <a:stretch/>
        </p:blipFill>
        <p:spPr>
          <a:xfrm>
            <a:off x="3523488" y="10"/>
            <a:ext cx="8668512" cy="6857990"/>
          </a:xfrm>
          <a:prstGeom prst="rect">
            <a:avLst/>
          </a:prstGeom>
        </p:spPr>
      </p:pic>
      <p:sp>
        <p:nvSpPr>
          <p:cNvPr id="24" name="Rectangle 23">
            <a:extLst>
              <a:ext uri="{FF2B5EF4-FFF2-40B4-BE49-F238E27FC236}">
                <a16:creationId xmlns:a16="http://schemas.microsoft.com/office/drawing/2014/main" id="{8A6DB0E6-E65F-4229-A5A0-2500203B6C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tx1"/>
              </a:gs>
              <a:gs pos="35000">
                <a:schemeClr val="tx1">
                  <a:alpha val="78000"/>
                </a:schemeClr>
              </a:gs>
              <a:gs pos="19000">
                <a:schemeClr val="tx1">
                  <a:alpha val="38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1D034E1-A0F2-AF37-E590-0228FBDC9F72}"/>
              </a:ext>
            </a:extLst>
          </p:cNvPr>
          <p:cNvSpPr>
            <a:spLocks noGrp="1"/>
          </p:cNvSpPr>
          <p:nvPr>
            <p:ph type="title"/>
          </p:nvPr>
        </p:nvSpPr>
        <p:spPr>
          <a:xfrm>
            <a:off x="371094" y="1161288"/>
            <a:ext cx="3438144" cy="1124712"/>
          </a:xfrm>
        </p:spPr>
        <p:txBody>
          <a:bodyPr anchor="b">
            <a:normAutofit/>
          </a:bodyPr>
          <a:lstStyle/>
          <a:p>
            <a:r>
              <a:rPr lang="en-US" sz="2800" b="1" i="0">
                <a:solidFill>
                  <a:schemeClr val="bg1"/>
                </a:solidFill>
                <a:effectLst/>
                <a:latin typeface="Söhne"/>
              </a:rPr>
              <a:t>Embracing DevOps Practices</a:t>
            </a:r>
            <a:endParaRPr lang="en-US" sz="2800">
              <a:solidFill>
                <a:schemeClr val="bg1"/>
              </a:solidFill>
            </a:endParaRPr>
          </a:p>
        </p:txBody>
      </p:sp>
      <p:sp>
        <p:nvSpPr>
          <p:cNvPr id="26" name="Rectangle 25">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Rectangle 27">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18288"/>
          </a:xfrm>
          <a:prstGeom prst="rect">
            <a:avLst/>
          </a:prstGeom>
          <a:solidFill>
            <a:schemeClr val="bg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9039007C-4B2A-9BEF-32EB-27902FE8B6C1}"/>
              </a:ext>
            </a:extLst>
          </p:cNvPr>
          <p:cNvSpPr>
            <a:spLocks noGrp="1"/>
          </p:cNvSpPr>
          <p:nvPr>
            <p:ph idx="1"/>
          </p:nvPr>
        </p:nvSpPr>
        <p:spPr>
          <a:xfrm>
            <a:off x="371094" y="2718054"/>
            <a:ext cx="3438906" cy="3207258"/>
          </a:xfrm>
        </p:spPr>
        <p:txBody>
          <a:bodyPr anchor="t">
            <a:normAutofit/>
          </a:bodyPr>
          <a:lstStyle/>
          <a:p>
            <a:pPr>
              <a:lnSpc>
                <a:spcPct val="100000"/>
              </a:lnSpc>
            </a:pPr>
            <a:r>
              <a:rPr lang="en-US" sz="1700" b="0" i="0">
                <a:solidFill>
                  <a:schemeClr val="bg1"/>
                </a:solidFill>
                <a:effectLst/>
                <a:latin typeface="Söhne"/>
              </a:rPr>
              <a:t>Here, we delve into the methodologies and practices that underpinned our DevOps approach. From Continuous Integration/Continuous Deployment (CI/CD) to Infrastructure as Code (IaC) and automation, we discuss how these practices were integrated into our workflow to enhance efficiency, quality, and collaboration.</a:t>
            </a:r>
            <a:endParaRPr lang="en-US" sz="1700">
              <a:solidFill>
                <a:schemeClr val="bg1"/>
              </a:solidFill>
            </a:endParaRPr>
          </a:p>
        </p:txBody>
      </p:sp>
    </p:spTree>
    <p:extLst>
      <p:ext uri="{BB962C8B-B14F-4D97-AF65-F5344CB8AC3E}">
        <p14:creationId xmlns:p14="http://schemas.microsoft.com/office/powerpoint/2010/main" val="19582677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21A75659-5A6F-4F77-9679-678A00B9D8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close up of a blue screen&#10;&#10;Description automatically generated">
            <a:extLst>
              <a:ext uri="{FF2B5EF4-FFF2-40B4-BE49-F238E27FC236}">
                <a16:creationId xmlns:a16="http://schemas.microsoft.com/office/drawing/2014/main" id="{7F3BC8E4-0CFF-156F-1C04-2E839C0A98AF}"/>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49370" t="1" r="1" b="1"/>
          <a:stretch/>
        </p:blipFill>
        <p:spPr>
          <a:xfrm>
            <a:off x="-11575" y="0"/>
            <a:ext cx="7846690" cy="6857990"/>
          </a:xfrm>
          <a:prstGeom prst="rect">
            <a:avLst/>
          </a:prstGeom>
          <a:effectLst/>
        </p:spPr>
      </p:pic>
      <p:sp>
        <p:nvSpPr>
          <p:cNvPr id="33" name="Rectangle 32">
            <a:extLst>
              <a:ext uri="{FF2B5EF4-FFF2-40B4-BE49-F238E27FC236}">
                <a16:creationId xmlns:a16="http://schemas.microsoft.com/office/drawing/2014/main" id="{EFAEC92A-2230-45B0-A12F-07F9F9EA45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435399" y="0"/>
            <a:ext cx="9756601" cy="6858000"/>
          </a:xfrm>
          <a:prstGeom prst="rect">
            <a:avLst/>
          </a:prstGeom>
          <a:gradFill>
            <a:gsLst>
              <a:gs pos="53000">
                <a:schemeClr val="tx1">
                  <a:alpha val="95000"/>
                </a:schemeClr>
              </a:gs>
              <a:gs pos="35000">
                <a:schemeClr val="tx1">
                  <a:alpha val="65000"/>
                </a:schemeClr>
              </a:gs>
              <a:gs pos="19000">
                <a:schemeClr val="tx1">
                  <a:alpha val="19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54225BC-A908-1F24-086C-F5398E9F7D26}"/>
              </a:ext>
            </a:extLst>
          </p:cNvPr>
          <p:cNvSpPr>
            <a:spLocks noGrp="1"/>
          </p:cNvSpPr>
          <p:nvPr>
            <p:ph type="title"/>
          </p:nvPr>
        </p:nvSpPr>
        <p:spPr>
          <a:xfrm>
            <a:off x="8395868" y="1161288"/>
            <a:ext cx="3438144" cy="1124712"/>
          </a:xfrm>
        </p:spPr>
        <p:txBody>
          <a:bodyPr anchor="b">
            <a:normAutofit/>
          </a:bodyPr>
          <a:lstStyle/>
          <a:p>
            <a:r>
              <a:rPr lang="en-US" sz="2800" b="1" i="0">
                <a:solidFill>
                  <a:schemeClr val="bg1"/>
                </a:solidFill>
                <a:effectLst/>
                <a:latin typeface="Söhne"/>
              </a:rPr>
              <a:t>Defining Scope and Structure</a:t>
            </a:r>
            <a:endParaRPr lang="en-US" sz="2800">
              <a:solidFill>
                <a:schemeClr val="bg1"/>
              </a:solidFill>
            </a:endParaRPr>
          </a:p>
        </p:txBody>
      </p:sp>
      <p:sp>
        <p:nvSpPr>
          <p:cNvPr id="35" name="Rectangle 34">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687333" y="605790"/>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7" name="Rectangle 36">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53018" y="2443480"/>
            <a:ext cx="3218688" cy="18288"/>
          </a:xfrm>
          <a:prstGeom prst="rect">
            <a:avLst/>
          </a:prstGeom>
          <a:solidFill>
            <a:schemeClr val="bg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2BD1DEFF-5246-4637-D492-2630F25DB44C}"/>
              </a:ext>
            </a:extLst>
          </p:cNvPr>
          <p:cNvSpPr>
            <a:spLocks noGrp="1"/>
          </p:cNvSpPr>
          <p:nvPr>
            <p:ph idx="1"/>
          </p:nvPr>
        </p:nvSpPr>
        <p:spPr>
          <a:xfrm>
            <a:off x="8395868" y="2718054"/>
            <a:ext cx="3438906" cy="3207258"/>
          </a:xfrm>
        </p:spPr>
        <p:txBody>
          <a:bodyPr anchor="t">
            <a:normAutofit/>
          </a:bodyPr>
          <a:lstStyle/>
          <a:p>
            <a:r>
              <a:rPr lang="en-US" sz="1700" b="0" i="0" dirty="0">
                <a:solidFill>
                  <a:schemeClr val="bg1"/>
                </a:solidFill>
                <a:effectLst/>
                <a:latin typeface="Söhne"/>
              </a:rPr>
              <a:t>This phase offers a comprehensive overview of the project, outlining its scope, constraints, and key challenges faced. We also delve into the team structure, elucidating the roles and responsibilities of each team member, which played a crucial role in shaping the project's success.</a:t>
            </a:r>
            <a:endParaRPr lang="en-US" sz="1700" dirty="0">
              <a:solidFill>
                <a:schemeClr val="bg1"/>
              </a:solidFill>
            </a:endParaRPr>
          </a:p>
        </p:txBody>
      </p:sp>
    </p:spTree>
    <p:extLst>
      <p:ext uri="{BB962C8B-B14F-4D97-AF65-F5344CB8AC3E}">
        <p14:creationId xmlns:p14="http://schemas.microsoft.com/office/powerpoint/2010/main" val="5084589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1FEC9FAA-4424-66DB-BAF1-60F71D5246C6}"/>
              </a:ext>
            </a:extLst>
          </p:cNvPr>
          <p:cNvSpPr>
            <a:spLocks noGrp="1"/>
          </p:cNvSpPr>
          <p:nvPr>
            <p:ph type="title"/>
          </p:nvPr>
        </p:nvSpPr>
        <p:spPr>
          <a:xfrm>
            <a:off x="3774376" y="491432"/>
            <a:ext cx="4643247" cy="624650"/>
          </a:xfrm>
        </p:spPr>
        <p:txBody>
          <a:bodyPr anchor="b">
            <a:normAutofit/>
          </a:bodyPr>
          <a:lstStyle/>
          <a:p>
            <a:pPr algn="ctr"/>
            <a:r>
              <a:rPr lang="en-US" sz="2800" b="1" i="0" u="sng" dirty="0">
                <a:solidFill>
                  <a:schemeClr val="bg1"/>
                </a:solidFill>
                <a:effectLst/>
                <a:latin typeface="Söhne"/>
              </a:rPr>
              <a:t>Application Architecture</a:t>
            </a:r>
            <a:endParaRPr lang="en-US" sz="2800" u="sng" dirty="0">
              <a:solidFill>
                <a:schemeClr val="bg1"/>
              </a:solidFill>
            </a:endParaRPr>
          </a:p>
        </p:txBody>
      </p:sp>
      <p:sp>
        <p:nvSpPr>
          <p:cNvPr id="3" name="Rectangle 2"/>
          <p:cNvSpPr/>
          <p:nvPr/>
        </p:nvSpPr>
        <p:spPr>
          <a:xfrm>
            <a:off x="0" y="0"/>
            <a:ext cx="12192000" cy="19083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2"/>
          <a:stretch>
            <a:fillRect/>
          </a:stretch>
        </p:blipFill>
        <p:spPr>
          <a:xfrm>
            <a:off x="0" y="0"/>
            <a:ext cx="12192000" cy="2060713"/>
          </a:xfrm>
          <a:prstGeom prst="rect">
            <a:avLst/>
          </a:prstGeom>
        </p:spPr>
      </p:pic>
      <p:sp>
        <p:nvSpPr>
          <p:cNvPr id="10" name="Title 1">
            <a:extLst>
              <a:ext uri="{FF2B5EF4-FFF2-40B4-BE49-F238E27FC236}">
                <a16:creationId xmlns:a16="http://schemas.microsoft.com/office/drawing/2014/main" id="{1FEC9FAA-4424-66DB-BAF1-60F71D5246C6}"/>
              </a:ext>
            </a:extLst>
          </p:cNvPr>
          <p:cNvSpPr txBox="1">
            <a:spLocks/>
          </p:cNvSpPr>
          <p:nvPr/>
        </p:nvSpPr>
        <p:spPr>
          <a:xfrm>
            <a:off x="3926776" y="531209"/>
            <a:ext cx="4643247" cy="624650"/>
          </a:xfrm>
          <a:prstGeom prst="rect">
            <a:avLst/>
          </a:prstGeom>
        </p:spPr>
        <p:txBody>
          <a:bodyPr vert="horz" lIns="91440" tIns="45720" rIns="91440" bIns="45720" rtlCol="0" anchor="b">
            <a:normAutofit fontScale="92500"/>
          </a:bodyPr>
          <a:lstStyle>
            <a:lvl1pPr algn="l" defTabSz="914400" rtl="0" eaLnBrk="1" latinLnBrk="0" hangingPunct="1">
              <a:lnSpc>
                <a:spcPct val="90000"/>
              </a:lnSpc>
              <a:spcBef>
                <a:spcPct val="0"/>
              </a:spcBef>
              <a:buNone/>
              <a:defRPr sz="4000" kern="1200">
                <a:solidFill>
                  <a:schemeClr val="tx1"/>
                </a:solidFill>
                <a:latin typeface="+mj-lt"/>
                <a:ea typeface="+mj-ea"/>
                <a:cs typeface="+mj-cs"/>
              </a:defRPr>
            </a:lvl1pPr>
          </a:lstStyle>
          <a:p>
            <a:pPr algn="ctr"/>
            <a:r>
              <a:rPr lang="en-US" sz="2800" b="1" u="sng" dirty="0">
                <a:solidFill>
                  <a:schemeClr val="bg1"/>
                </a:solidFill>
                <a:latin typeface="Söhne"/>
              </a:rPr>
              <a:t>Streamlining Collaboration</a:t>
            </a:r>
            <a:endParaRPr lang="en-US" sz="2800" u="sng" dirty="0">
              <a:solidFill>
                <a:schemeClr val="bg1"/>
              </a:solidFill>
            </a:endParaRPr>
          </a:p>
        </p:txBody>
      </p:sp>
      <p:sp>
        <p:nvSpPr>
          <p:cNvPr id="8" name="Rectangle 7">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4288" t="10572" r="1743" b="8268"/>
          <a:stretch/>
        </p:blipFill>
        <p:spPr>
          <a:xfrm>
            <a:off x="897356" y="1908313"/>
            <a:ext cx="10397286" cy="4949687"/>
          </a:xfrm>
          <a:prstGeom prst="rect">
            <a:avLst/>
          </a:prstGeom>
        </p:spPr>
      </p:pic>
    </p:spTree>
    <p:extLst>
      <p:ext uri="{BB962C8B-B14F-4D97-AF65-F5344CB8AC3E}">
        <p14:creationId xmlns:p14="http://schemas.microsoft.com/office/powerpoint/2010/main" val="7185542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id="{C7B352FC-1F44-4AB9-A2BD-FBF231C6B1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Glasses on top of a book">
            <a:extLst>
              <a:ext uri="{FF2B5EF4-FFF2-40B4-BE49-F238E27FC236}">
                <a16:creationId xmlns:a16="http://schemas.microsoft.com/office/drawing/2014/main" id="{9CED1356-4B22-F573-AEEB-C81263918981}"/>
              </a:ext>
            </a:extLst>
          </p:cNvPr>
          <p:cNvPicPr>
            <a:picLocks noChangeAspect="1"/>
          </p:cNvPicPr>
          <p:nvPr/>
        </p:nvPicPr>
        <p:blipFill rotWithShape="1">
          <a:blip r:embed="rId2">
            <a:extLst>
              <a:ext uri="{BEBA8EAE-BF5A-486C-A8C5-ECC9F3942E4B}">
                <a14:imgProps xmlns:a14="http://schemas.microsoft.com/office/drawing/2010/main">
                  <a14:imgLayer r:embed="rId3">
                    <a14:imgEffect>
                      <a14:saturation sat="68000"/>
                    </a14:imgEffect>
                  </a14:imgLayer>
                </a14:imgProps>
              </a:ext>
            </a:extLst>
          </a:blip>
          <a:srcRect t="14112" b="983"/>
          <a:stretch/>
        </p:blipFill>
        <p:spPr>
          <a:xfrm>
            <a:off x="0" y="0"/>
            <a:ext cx="12192001" cy="6858000"/>
          </a:xfrm>
          <a:prstGeom prst="rect">
            <a:avLst/>
          </a:prstGeom>
        </p:spPr>
      </p:pic>
      <p:sp>
        <p:nvSpPr>
          <p:cNvPr id="14" name="Rectangle 13">
            <a:extLst>
              <a:ext uri="{FF2B5EF4-FFF2-40B4-BE49-F238E27FC236}">
                <a16:creationId xmlns:a16="http://schemas.microsoft.com/office/drawing/2014/main" id="{0ADDB668-2CA4-4D2B-9C34-3487CA330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553" y="524114"/>
            <a:ext cx="6288261" cy="1573149"/>
          </a:xfrm>
          <a:prstGeom prst="rect">
            <a:avLst/>
          </a:prstGeom>
          <a:solidFill>
            <a:schemeClr val="tx1">
              <a:alpha val="30000"/>
            </a:schemeClr>
          </a:solidFill>
          <a:ln w="12700">
            <a:noFill/>
          </a:ln>
          <a:effectLst>
            <a:outerShdw blurRad="50800" dist="508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E37A229-F875-26C7-A191-BCFB787026DF}"/>
              </a:ext>
            </a:extLst>
          </p:cNvPr>
          <p:cNvSpPr>
            <a:spLocks noGrp="1"/>
          </p:cNvSpPr>
          <p:nvPr>
            <p:ph type="title"/>
          </p:nvPr>
        </p:nvSpPr>
        <p:spPr>
          <a:xfrm>
            <a:off x="856210" y="718010"/>
            <a:ext cx="3212386" cy="1185353"/>
          </a:xfrm>
        </p:spPr>
        <p:txBody>
          <a:bodyPr vert="horz" lIns="91440" tIns="45720" rIns="91440" bIns="45720" rtlCol="0" anchor="ctr">
            <a:normAutofit/>
          </a:bodyPr>
          <a:lstStyle/>
          <a:p>
            <a:r>
              <a:rPr lang="en-US" sz="2500" b="1" dirty="0">
                <a:solidFill>
                  <a:schemeClr val="bg1"/>
                </a:solidFill>
                <a:latin typeface="Söhne"/>
              </a:rPr>
              <a:t>Documentation</a:t>
            </a:r>
          </a:p>
        </p:txBody>
      </p:sp>
      <p:sp>
        <p:nvSpPr>
          <p:cNvPr id="16" name="Rectangle 15">
            <a:extLst>
              <a:ext uri="{FF2B5EF4-FFF2-40B4-BE49-F238E27FC236}">
                <a16:creationId xmlns:a16="http://schemas.microsoft.com/office/drawing/2014/main" id="{2568BC19-F052-4108-93E1-6A3D1DEC07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4784" y="983736"/>
            <a:ext cx="128016" cy="653903"/>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Rectangle 17">
            <a:extLst>
              <a:ext uri="{FF2B5EF4-FFF2-40B4-BE49-F238E27FC236}">
                <a16:creationId xmlns:a16="http://schemas.microsoft.com/office/drawing/2014/main" id="{D5FD337D-4D6B-4C8B-B6F5-121097E098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728936" y="1306113"/>
            <a:ext cx="1021458" cy="9144"/>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C2090E25-A709-EA3C-F62A-21B3EF3A0DD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07470" y="2738336"/>
            <a:ext cx="1055401" cy="1055401"/>
          </a:xfrm>
          <a:prstGeom prst="rect">
            <a:avLst/>
          </a:prstGeom>
        </p:spPr>
      </p:pic>
      <p:pic>
        <p:nvPicPr>
          <p:cNvPr id="6" name="Picture 5">
            <a:extLst>
              <a:ext uri="{FF2B5EF4-FFF2-40B4-BE49-F238E27FC236}">
                <a16:creationId xmlns:a16="http://schemas.microsoft.com/office/drawing/2014/main" id="{7BB1E4B1-6635-694E-AA36-EBC3F9D609D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845199" y="4626566"/>
            <a:ext cx="1047818" cy="1055329"/>
          </a:xfrm>
          <a:prstGeom prst="rect">
            <a:avLst/>
          </a:prstGeom>
        </p:spPr>
      </p:pic>
      <p:pic>
        <p:nvPicPr>
          <p:cNvPr id="7" name="Picture 6">
            <a:extLst>
              <a:ext uri="{FF2B5EF4-FFF2-40B4-BE49-F238E27FC236}">
                <a16:creationId xmlns:a16="http://schemas.microsoft.com/office/drawing/2014/main" id="{A07D93B1-E6B0-72CF-9D5C-F4C32244EC4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845199" y="2697439"/>
            <a:ext cx="1051560" cy="1070472"/>
          </a:xfrm>
          <a:prstGeom prst="rect">
            <a:avLst/>
          </a:prstGeom>
        </p:spPr>
      </p:pic>
      <p:pic>
        <p:nvPicPr>
          <p:cNvPr id="9" name="Picture 8">
            <a:extLst>
              <a:ext uri="{FF2B5EF4-FFF2-40B4-BE49-F238E27FC236}">
                <a16:creationId xmlns:a16="http://schemas.microsoft.com/office/drawing/2014/main" id="{8354B904-40CB-5C27-E395-1A92B8B0A3A2}"/>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407470" y="4628450"/>
            <a:ext cx="1047818" cy="1051560"/>
          </a:xfrm>
          <a:prstGeom prst="rect">
            <a:avLst/>
          </a:prstGeom>
        </p:spPr>
      </p:pic>
      <p:sp>
        <p:nvSpPr>
          <p:cNvPr id="15" name="TextBox 14">
            <a:extLst>
              <a:ext uri="{FF2B5EF4-FFF2-40B4-BE49-F238E27FC236}">
                <a16:creationId xmlns:a16="http://schemas.microsoft.com/office/drawing/2014/main" id="{FE7716F5-70C0-0F83-DAF7-1F14055085CD}"/>
              </a:ext>
            </a:extLst>
          </p:cNvPr>
          <p:cNvSpPr txBox="1"/>
          <p:nvPr/>
        </p:nvSpPr>
        <p:spPr>
          <a:xfrm>
            <a:off x="3256268" y="3323211"/>
            <a:ext cx="1151201" cy="369332"/>
          </a:xfrm>
          <a:prstGeom prst="rect">
            <a:avLst/>
          </a:prstGeom>
          <a:noFill/>
        </p:spPr>
        <p:txBody>
          <a:bodyPr wrap="square" rtlCol="0">
            <a:spAutoFit/>
          </a:bodyPr>
          <a:lstStyle/>
          <a:p>
            <a:r>
              <a:rPr lang="en-US" b="1" u="sng" dirty="0">
                <a:solidFill>
                  <a:schemeClr val="tx1">
                    <a:lumMod val="95000"/>
                    <a:lumOff val="5000"/>
                  </a:schemeClr>
                </a:solidFill>
                <a:latin typeface="Söhne"/>
                <a:cs typeface="Times New Roman" panose="02020603050405020304" pitchFamily="18" charset="0"/>
                <a:hlinkClick r:id="rId8">
                  <a:extLst>
                    <a:ext uri="{A12FA001-AC4F-418D-AE19-62706E023703}">
                      <ahyp:hlinkClr xmlns:ahyp="http://schemas.microsoft.com/office/drawing/2018/hyperlinkcolor" val="tx"/>
                    </a:ext>
                  </a:extLst>
                </a:hlinkClick>
              </a:rPr>
              <a:t>Click me</a:t>
            </a:r>
            <a:endParaRPr lang="en-US" b="1" u="sng" dirty="0">
              <a:solidFill>
                <a:schemeClr val="tx1">
                  <a:lumMod val="95000"/>
                  <a:lumOff val="5000"/>
                </a:schemeClr>
              </a:solidFill>
              <a:latin typeface="Söhne"/>
              <a:cs typeface="Times New Roman" panose="02020603050405020304" pitchFamily="18" charset="0"/>
            </a:endParaRPr>
          </a:p>
        </p:txBody>
      </p:sp>
      <p:sp>
        <p:nvSpPr>
          <p:cNvPr id="19" name="TextBox 18">
            <a:extLst>
              <a:ext uri="{FF2B5EF4-FFF2-40B4-BE49-F238E27FC236}">
                <a16:creationId xmlns:a16="http://schemas.microsoft.com/office/drawing/2014/main" id="{09398CCA-8B6C-9DF0-9A70-E0F1E01EBC0E}"/>
              </a:ext>
            </a:extLst>
          </p:cNvPr>
          <p:cNvSpPr txBox="1"/>
          <p:nvPr/>
        </p:nvSpPr>
        <p:spPr>
          <a:xfrm>
            <a:off x="3256268" y="5230467"/>
            <a:ext cx="1685540" cy="369332"/>
          </a:xfrm>
          <a:prstGeom prst="rect">
            <a:avLst/>
          </a:prstGeom>
          <a:noFill/>
        </p:spPr>
        <p:txBody>
          <a:bodyPr wrap="square" rtlCol="0">
            <a:spAutoFit/>
          </a:bodyPr>
          <a:lstStyle/>
          <a:p>
            <a:r>
              <a:rPr lang="en-US" b="1" u="sng" dirty="0">
                <a:solidFill>
                  <a:schemeClr val="tx1">
                    <a:lumMod val="95000"/>
                    <a:lumOff val="5000"/>
                  </a:schemeClr>
                </a:solidFill>
                <a:latin typeface="Söhne"/>
                <a:cs typeface="Times New Roman" panose="02020603050405020304" pitchFamily="18" charset="0"/>
                <a:hlinkClick r:id="rId9">
                  <a:extLst>
                    <a:ext uri="{A12FA001-AC4F-418D-AE19-62706E023703}">
                      <ahyp:hlinkClr xmlns:ahyp="http://schemas.microsoft.com/office/drawing/2018/hyperlinkcolor" val="tx"/>
                    </a:ext>
                  </a:extLst>
                </a:hlinkClick>
              </a:rPr>
              <a:t>Click me</a:t>
            </a:r>
            <a:endParaRPr lang="en-US" b="1" u="sng" dirty="0">
              <a:solidFill>
                <a:schemeClr val="tx1">
                  <a:lumMod val="95000"/>
                  <a:lumOff val="5000"/>
                </a:schemeClr>
              </a:solidFill>
              <a:latin typeface="Söhne"/>
              <a:cs typeface="Times New Roman" panose="02020603050405020304" pitchFamily="18" charset="0"/>
            </a:endParaRPr>
          </a:p>
        </p:txBody>
      </p:sp>
      <p:sp>
        <p:nvSpPr>
          <p:cNvPr id="20" name="TextBox 19">
            <a:extLst>
              <a:ext uri="{FF2B5EF4-FFF2-40B4-BE49-F238E27FC236}">
                <a16:creationId xmlns:a16="http://schemas.microsoft.com/office/drawing/2014/main" id="{7162D29F-49DB-41E1-29CE-F55AA1BEC83A}"/>
              </a:ext>
            </a:extLst>
          </p:cNvPr>
          <p:cNvSpPr txBox="1"/>
          <p:nvPr/>
        </p:nvSpPr>
        <p:spPr>
          <a:xfrm>
            <a:off x="7702781" y="3245636"/>
            <a:ext cx="1776822" cy="369332"/>
          </a:xfrm>
          <a:prstGeom prst="rect">
            <a:avLst/>
          </a:prstGeom>
          <a:noFill/>
        </p:spPr>
        <p:txBody>
          <a:bodyPr wrap="square" rtlCol="0">
            <a:spAutoFit/>
          </a:bodyPr>
          <a:lstStyle/>
          <a:p>
            <a:r>
              <a:rPr lang="en-US" b="1" u="sng" dirty="0">
                <a:solidFill>
                  <a:schemeClr val="tx1">
                    <a:lumMod val="95000"/>
                    <a:lumOff val="5000"/>
                  </a:schemeClr>
                </a:solidFill>
                <a:latin typeface="Söhne"/>
                <a:cs typeface="Times New Roman" panose="02020603050405020304" pitchFamily="18" charset="0"/>
                <a:hlinkClick r:id="rId10">
                  <a:extLst>
                    <a:ext uri="{A12FA001-AC4F-418D-AE19-62706E023703}">
                      <ahyp:hlinkClr xmlns:ahyp="http://schemas.microsoft.com/office/drawing/2018/hyperlinkcolor" val="tx"/>
                    </a:ext>
                  </a:extLst>
                </a:hlinkClick>
              </a:rPr>
              <a:t>Click me</a:t>
            </a:r>
            <a:endParaRPr lang="en-US" b="1" u="sng" dirty="0">
              <a:solidFill>
                <a:schemeClr val="tx1">
                  <a:lumMod val="95000"/>
                  <a:lumOff val="5000"/>
                </a:schemeClr>
              </a:solidFill>
              <a:latin typeface="Söhne"/>
              <a:cs typeface="Times New Roman" panose="02020603050405020304" pitchFamily="18" charset="0"/>
            </a:endParaRPr>
          </a:p>
        </p:txBody>
      </p:sp>
      <p:sp>
        <p:nvSpPr>
          <p:cNvPr id="21" name="TextBox 20">
            <a:extLst>
              <a:ext uri="{FF2B5EF4-FFF2-40B4-BE49-F238E27FC236}">
                <a16:creationId xmlns:a16="http://schemas.microsoft.com/office/drawing/2014/main" id="{2DC98EED-6BA3-C11B-7DC7-C9B4C573D695}"/>
              </a:ext>
            </a:extLst>
          </p:cNvPr>
          <p:cNvSpPr txBox="1"/>
          <p:nvPr/>
        </p:nvSpPr>
        <p:spPr>
          <a:xfrm>
            <a:off x="7702781" y="5202427"/>
            <a:ext cx="1557461" cy="369332"/>
          </a:xfrm>
          <a:prstGeom prst="rect">
            <a:avLst/>
          </a:prstGeom>
          <a:noFill/>
        </p:spPr>
        <p:txBody>
          <a:bodyPr wrap="square" rtlCol="0">
            <a:spAutoFit/>
          </a:bodyPr>
          <a:lstStyle/>
          <a:p>
            <a:r>
              <a:rPr lang="en-US" b="1" u="sng" dirty="0">
                <a:solidFill>
                  <a:schemeClr val="tx1">
                    <a:lumMod val="95000"/>
                    <a:lumOff val="5000"/>
                  </a:schemeClr>
                </a:solidFill>
                <a:latin typeface="Söhne"/>
                <a:cs typeface="Times New Roman" panose="02020603050405020304" pitchFamily="18" charset="0"/>
                <a:hlinkClick r:id="rId11">
                  <a:extLst>
                    <a:ext uri="{A12FA001-AC4F-418D-AE19-62706E023703}">
                      <ahyp:hlinkClr xmlns:ahyp="http://schemas.microsoft.com/office/drawing/2018/hyperlinkcolor" val="tx"/>
                    </a:ext>
                  </a:extLst>
                </a:hlinkClick>
              </a:rPr>
              <a:t>Click me</a:t>
            </a:r>
            <a:endParaRPr lang="en-US" b="1" u="sng" dirty="0">
              <a:solidFill>
                <a:schemeClr val="tx1">
                  <a:lumMod val="95000"/>
                  <a:lumOff val="5000"/>
                </a:schemeClr>
              </a:solidFill>
              <a:latin typeface="Söhne"/>
              <a:cs typeface="Times New Roman" panose="02020603050405020304" pitchFamily="18" charset="0"/>
            </a:endParaRPr>
          </a:p>
        </p:txBody>
      </p:sp>
    </p:spTree>
    <p:extLst>
      <p:ext uri="{BB962C8B-B14F-4D97-AF65-F5344CB8AC3E}">
        <p14:creationId xmlns:p14="http://schemas.microsoft.com/office/powerpoint/2010/main" val="1971991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4" name="Rectangle 53">
            <a:extLst>
              <a:ext uri="{FF2B5EF4-FFF2-40B4-BE49-F238E27FC236}">
                <a16:creationId xmlns:a16="http://schemas.microsoft.com/office/drawing/2014/main" id="{21A75659-5A6F-4F77-9679-678A00B9D8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erson holding a cup and a steering wheel&#10;&#10;Description automatically generated">
            <a:extLst>
              <a:ext uri="{FF2B5EF4-FFF2-40B4-BE49-F238E27FC236}">
                <a16:creationId xmlns:a16="http://schemas.microsoft.com/office/drawing/2014/main" id="{3F81F0BB-1E6C-BD99-7EE6-739DD65E5E67}"/>
              </a:ext>
            </a:extLst>
          </p:cNvPr>
          <p:cNvPicPr>
            <a:picLocks noChangeAspect="1"/>
          </p:cNvPicPr>
          <p:nvPr/>
        </p:nvPicPr>
        <p:blipFill rotWithShape="1">
          <a:blip r:embed="rId2">
            <a:extLst>
              <a:ext uri="{28A0092B-C50C-407E-A947-70E740481C1C}">
                <a14:useLocalDpi xmlns:a14="http://schemas.microsoft.com/office/drawing/2010/main" val="0"/>
              </a:ext>
            </a:extLst>
          </a:blip>
          <a:srcRect l="12845" r="4364" b="2"/>
          <a:stretch/>
        </p:blipFill>
        <p:spPr>
          <a:xfrm>
            <a:off x="20" y="9341"/>
            <a:ext cx="8668492" cy="6857990"/>
          </a:xfrm>
          <a:prstGeom prst="rect">
            <a:avLst/>
          </a:prstGeom>
        </p:spPr>
      </p:pic>
      <p:sp>
        <p:nvSpPr>
          <p:cNvPr id="55" name="Rectangle 54">
            <a:extLst>
              <a:ext uri="{FF2B5EF4-FFF2-40B4-BE49-F238E27FC236}">
                <a16:creationId xmlns:a16="http://schemas.microsoft.com/office/drawing/2014/main" id="{EFAEC92A-2230-45B0-A12F-07F9F9EA45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435399" y="0"/>
            <a:ext cx="9756601" cy="6858000"/>
          </a:xfrm>
          <a:prstGeom prst="rect">
            <a:avLst/>
          </a:prstGeom>
          <a:gradFill>
            <a:gsLst>
              <a:gs pos="53000">
                <a:schemeClr val="tx1"/>
              </a:gs>
              <a:gs pos="35000">
                <a:schemeClr val="tx1">
                  <a:alpha val="76000"/>
                </a:schemeClr>
              </a:gs>
              <a:gs pos="19000">
                <a:schemeClr val="tx1">
                  <a:alpha val="40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FEC9FAA-4424-66DB-BAF1-60F71D5246C6}"/>
              </a:ext>
            </a:extLst>
          </p:cNvPr>
          <p:cNvSpPr>
            <a:spLocks noGrp="1"/>
          </p:cNvSpPr>
          <p:nvPr>
            <p:ph type="title"/>
          </p:nvPr>
        </p:nvSpPr>
        <p:spPr>
          <a:xfrm>
            <a:off x="8395868" y="1161288"/>
            <a:ext cx="3438144" cy="1124712"/>
          </a:xfrm>
        </p:spPr>
        <p:txBody>
          <a:bodyPr anchor="b">
            <a:normAutofit fontScale="90000"/>
          </a:bodyPr>
          <a:lstStyle/>
          <a:p>
            <a:r>
              <a:rPr lang="en-US" sz="2800" b="1" i="0" dirty="0">
                <a:solidFill>
                  <a:schemeClr val="bg1"/>
                </a:solidFill>
                <a:effectLst/>
                <a:latin typeface="Söhne"/>
              </a:rPr>
              <a:t>Automating Deployment Pipelines</a:t>
            </a:r>
            <a:endParaRPr lang="en-US" sz="2800" dirty="0">
              <a:solidFill>
                <a:schemeClr val="bg1"/>
              </a:solidFill>
            </a:endParaRPr>
          </a:p>
        </p:txBody>
      </p:sp>
      <p:sp>
        <p:nvSpPr>
          <p:cNvPr id="56" name="Rectangle 55">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687333" y="605790"/>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7" name="Rectangle 56">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53018" y="2443480"/>
            <a:ext cx="3218688" cy="18288"/>
          </a:xfrm>
          <a:prstGeom prst="rect">
            <a:avLst/>
          </a:prstGeom>
          <a:solidFill>
            <a:schemeClr val="bg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ED6E3C6E-0576-A479-A2F8-D4847F8652C0}"/>
              </a:ext>
            </a:extLst>
          </p:cNvPr>
          <p:cNvSpPr>
            <a:spLocks noGrp="1"/>
          </p:cNvSpPr>
          <p:nvPr>
            <p:ph idx="1"/>
          </p:nvPr>
        </p:nvSpPr>
        <p:spPr>
          <a:xfrm>
            <a:off x="8395868" y="2718054"/>
            <a:ext cx="3438906" cy="3207258"/>
          </a:xfrm>
        </p:spPr>
        <p:txBody>
          <a:bodyPr anchor="t">
            <a:normAutofit fontScale="92500" lnSpcReduction="10000"/>
          </a:bodyPr>
          <a:lstStyle/>
          <a:p>
            <a:r>
              <a:rPr lang="en-US" sz="1700" b="0" i="0" dirty="0">
                <a:solidFill>
                  <a:schemeClr val="bg1"/>
                </a:solidFill>
                <a:effectLst/>
                <a:latin typeface="Söhne"/>
              </a:rPr>
              <a:t>Here, we dive into our deployment process, showcasing how changes were deployed on </a:t>
            </a:r>
            <a:r>
              <a:rPr lang="en-US" sz="1700" dirty="0" err="1">
                <a:solidFill>
                  <a:schemeClr val="bg1"/>
                </a:solidFill>
                <a:latin typeface="Söhne"/>
              </a:rPr>
              <a:t>M</a:t>
            </a:r>
            <a:r>
              <a:rPr lang="en-US" sz="1700" b="0" i="0" dirty="0" err="1">
                <a:solidFill>
                  <a:schemeClr val="bg1"/>
                </a:solidFill>
                <a:effectLst/>
                <a:latin typeface="Söhne"/>
              </a:rPr>
              <a:t>inikube</a:t>
            </a:r>
            <a:r>
              <a:rPr lang="en-US" sz="1700" b="0" i="0" dirty="0">
                <a:solidFill>
                  <a:schemeClr val="bg1"/>
                </a:solidFill>
                <a:effectLst/>
                <a:latin typeface="Söhne"/>
              </a:rPr>
              <a:t> to </a:t>
            </a:r>
            <a:r>
              <a:rPr lang="en-US" sz="1700" dirty="0">
                <a:solidFill>
                  <a:schemeClr val="bg1"/>
                </a:solidFill>
                <a:latin typeface="Söhne"/>
              </a:rPr>
              <a:t>a staging and production</a:t>
            </a:r>
            <a:r>
              <a:rPr lang="en-US" sz="1700" b="0" i="0" dirty="0">
                <a:solidFill>
                  <a:schemeClr val="bg1"/>
                </a:solidFill>
                <a:effectLst/>
                <a:latin typeface="Söhne"/>
              </a:rPr>
              <a:t> environments with minimal manual intervention. We highlight the automation implemented in our deployment pipelines, which improved efficiency, reliability, and consistency across environments.</a:t>
            </a:r>
            <a:endParaRPr lang="en-US" sz="1700" dirty="0">
              <a:solidFill>
                <a:schemeClr val="bg1"/>
              </a:solidFill>
            </a:endParaRPr>
          </a:p>
        </p:txBody>
      </p:sp>
    </p:spTree>
    <p:extLst>
      <p:ext uri="{BB962C8B-B14F-4D97-AF65-F5344CB8AC3E}">
        <p14:creationId xmlns:p14="http://schemas.microsoft.com/office/powerpoint/2010/main" val="2104150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1FEC9FAA-4424-66DB-BAF1-60F71D5246C6}"/>
              </a:ext>
            </a:extLst>
          </p:cNvPr>
          <p:cNvSpPr>
            <a:spLocks noGrp="1"/>
          </p:cNvSpPr>
          <p:nvPr>
            <p:ph type="title"/>
          </p:nvPr>
        </p:nvSpPr>
        <p:spPr>
          <a:xfrm>
            <a:off x="3774376" y="491432"/>
            <a:ext cx="4643247" cy="624650"/>
          </a:xfrm>
        </p:spPr>
        <p:txBody>
          <a:bodyPr anchor="b">
            <a:normAutofit/>
          </a:bodyPr>
          <a:lstStyle/>
          <a:p>
            <a:pPr algn="ctr"/>
            <a:r>
              <a:rPr lang="en-US" sz="2800" b="1" i="0" u="sng" dirty="0">
                <a:solidFill>
                  <a:schemeClr val="bg1"/>
                </a:solidFill>
                <a:effectLst/>
                <a:latin typeface="Söhne"/>
              </a:rPr>
              <a:t>Application Architecture</a:t>
            </a:r>
            <a:endParaRPr lang="en-US" sz="2800" u="sng" dirty="0">
              <a:solidFill>
                <a:schemeClr val="bg1"/>
              </a:solidFill>
            </a:endParaRPr>
          </a:p>
        </p:txBody>
      </p:sp>
      <p:cxnSp>
        <p:nvCxnSpPr>
          <p:cNvPr id="4" name="Straight Connector 3"/>
          <p:cNvCxnSpPr/>
          <p:nvPr/>
        </p:nvCxnSpPr>
        <p:spPr>
          <a:xfrm>
            <a:off x="11249025" y="6343650"/>
            <a:ext cx="942975" cy="0"/>
          </a:xfrm>
          <a:prstGeom prst="line">
            <a:avLst/>
          </a:prstGeom>
          <a:ln w="98425">
            <a:solidFill>
              <a:srgbClr val="00B0F0"/>
            </a:solidFill>
          </a:ln>
        </p:spPr>
        <p:style>
          <a:lnRef idx="1">
            <a:schemeClr val="dk1"/>
          </a:lnRef>
          <a:fillRef idx="0">
            <a:schemeClr val="dk1"/>
          </a:fillRef>
          <a:effectRef idx="0">
            <a:schemeClr val="dk1"/>
          </a:effectRef>
          <a:fontRef idx="minor">
            <a:schemeClr val="tx1"/>
          </a:fontRef>
        </p:style>
      </p:cxnSp>
      <p:sp>
        <p:nvSpPr>
          <p:cNvPr id="3" name="Rectangle 2"/>
          <p:cNvSpPr/>
          <p:nvPr/>
        </p:nvSpPr>
        <p:spPr>
          <a:xfrm>
            <a:off x="0" y="0"/>
            <a:ext cx="12192000" cy="19083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2"/>
          <a:stretch>
            <a:fillRect/>
          </a:stretch>
        </p:blipFill>
        <p:spPr>
          <a:xfrm>
            <a:off x="0" y="0"/>
            <a:ext cx="12192000" cy="2060713"/>
          </a:xfrm>
          <a:prstGeom prst="rect">
            <a:avLst/>
          </a:prstGeom>
        </p:spPr>
      </p:pic>
      <p:sp>
        <p:nvSpPr>
          <p:cNvPr id="10" name="Title 1">
            <a:extLst>
              <a:ext uri="{FF2B5EF4-FFF2-40B4-BE49-F238E27FC236}">
                <a16:creationId xmlns:a16="http://schemas.microsoft.com/office/drawing/2014/main" id="{1FEC9FAA-4424-66DB-BAF1-60F71D5246C6}"/>
              </a:ext>
            </a:extLst>
          </p:cNvPr>
          <p:cNvSpPr txBox="1">
            <a:spLocks/>
          </p:cNvSpPr>
          <p:nvPr/>
        </p:nvSpPr>
        <p:spPr>
          <a:xfrm>
            <a:off x="3926776" y="643832"/>
            <a:ext cx="4643247" cy="62465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chemeClr val="tx1"/>
                </a:solidFill>
                <a:latin typeface="+mj-lt"/>
                <a:ea typeface="+mj-ea"/>
                <a:cs typeface="+mj-cs"/>
              </a:defRPr>
            </a:lvl1pPr>
          </a:lstStyle>
          <a:p>
            <a:pPr algn="ctr"/>
            <a:r>
              <a:rPr lang="en-US" sz="2800" b="1" u="sng">
                <a:solidFill>
                  <a:schemeClr val="bg1"/>
                </a:solidFill>
                <a:latin typeface="Söhne"/>
              </a:rPr>
              <a:t>Application Architecture</a:t>
            </a:r>
            <a:endParaRPr lang="en-US" sz="2800" u="sng" dirty="0">
              <a:solidFill>
                <a:schemeClr val="bg1"/>
              </a:solidFill>
            </a:endParaRPr>
          </a:p>
        </p:txBody>
      </p:sp>
      <p:pic>
        <p:nvPicPr>
          <p:cNvPr id="5" name="Picture 4">
            <a:extLst>
              <a:ext uri="{FF2B5EF4-FFF2-40B4-BE49-F238E27FC236}">
                <a16:creationId xmlns:a16="http://schemas.microsoft.com/office/drawing/2014/main" id="{85575AB9-F0E8-5730-D729-5495CA71D6C5}"/>
              </a:ext>
            </a:extLst>
          </p:cNvPr>
          <p:cNvPicPr>
            <a:picLocks noChangeAspect="1"/>
          </p:cNvPicPr>
          <p:nvPr/>
        </p:nvPicPr>
        <p:blipFill rotWithShape="1">
          <a:blip r:embed="rId3">
            <a:extLst>
              <a:ext uri="{28A0092B-C50C-407E-A947-70E740481C1C}">
                <a14:useLocalDpi xmlns:a14="http://schemas.microsoft.com/office/drawing/2010/main" val="0"/>
              </a:ext>
            </a:extLst>
          </a:blip>
          <a:srcRect t="3229" b="2158"/>
          <a:stretch/>
        </p:blipFill>
        <p:spPr>
          <a:xfrm>
            <a:off x="0" y="2060713"/>
            <a:ext cx="12192000" cy="4683096"/>
          </a:xfrm>
          <a:prstGeom prst="rect">
            <a:avLst/>
          </a:prstGeom>
        </p:spPr>
      </p:pic>
    </p:spTree>
    <p:extLst>
      <p:ext uri="{BB962C8B-B14F-4D97-AF65-F5344CB8AC3E}">
        <p14:creationId xmlns:p14="http://schemas.microsoft.com/office/powerpoint/2010/main" val="19188594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36">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descr="Magnifying glass showing decling performance">
            <a:extLst>
              <a:ext uri="{FF2B5EF4-FFF2-40B4-BE49-F238E27FC236}">
                <a16:creationId xmlns:a16="http://schemas.microsoft.com/office/drawing/2014/main" id="{6A5B387E-0C29-AD20-3FF2-0FCF0B4BAC1E}"/>
              </a:ext>
            </a:extLst>
          </p:cNvPr>
          <p:cNvPicPr>
            <a:picLocks noChangeAspect="1"/>
          </p:cNvPicPr>
          <p:nvPr/>
        </p:nvPicPr>
        <p:blipFill rotWithShape="1">
          <a:blip r:embed="rId2"/>
          <a:srcRect r="15617" b="-1"/>
          <a:stretch/>
        </p:blipFill>
        <p:spPr>
          <a:xfrm>
            <a:off x="3523488" y="10"/>
            <a:ext cx="8668512" cy="6857990"/>
          </a:xfrm>
          <a:prstGeom prst="rect">
            <a:avLst/>
          </a:prstGeom>
        </p:spPr>
      </p:pic>
      <p:sp>
        <p:nvSpPr>
          <p:cNvPr id="39" name="Rectangle 38">
            <a:extLst>
              <a:ext uri="{FF2B5EF4-FFF2-40B4-BE49-F238E27FC236}">
                <a16:creationId xmlns:a16="http://schemas.microsoft.com/office/drawing/2014/main" id="{8A6DB0E6-E65F-4229-A5A0-2500203B6C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tx1"/>
              </a:gs>
              <a:gs pos="35000">
                <a:schemeClr val="tx1">
                  <a:alpha val="78000"/>
                </a:schemeClr>
              </a:gs>
              <a:gs pos="19000">
                <a:schemeClr val="tx1">
                  <a:alpha val="38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60931BD-1911-1299-90DF-26F66BCC00D6}"/>
              </a:ext>
            </a:extLst>
          </p:cNvPr>
          <p:cNvSpPr>
            <a:spLocks noGrp="1"/>
          </p:cNvSpPr>
          <p:nvPr>
            <p:ph type="title"/>
          </p:nvPr>
        </p:nvSpPr>
        <p:spPr>
          <a:xfrm>
            <a:off x="371094" y="1161288"/>
            <a:ext cx="3438144" cy="1124712"/>
          </a:xfrm>
        </p:spPr>
        <p:txBody>
          <a:bodyPr anchor="b">
            <a:normAutofit/>
          </a:bodyPr>
          <a:lstStyle/>
          <a:p>
            <a:r>
              <a:rPr lang="en-US" sz="2800" b="1">
                <a:solidFill>
                  <a:schemeClr val="bg1"/>
                </a:solidFill>
                <a:latin typeface="Söhne"/>
              </a:rPr>
              <a:t>E</a:t>
            </a:r>
            <a:r>
              <a:rPr lang="en-US" sz="2800" b="1" i="0">
                <a:solidFill>
                  <a:schemeClr val="bg1"/>
                </a:solidFill>
                <a:effectLst/>
                <a:latin typeface="Söhne"/>
              </a:rPr>
              <a:t>nsuring System Health</a:t>
            </a:r>
            <a:endParaRPr lang="en-US" sz="2800">
              <a:solidFill>
                <a:schemeClr val="bg1"/>
              </a:solidFill>
            </a:endParaRPr>
          </a:p>
        </p:txBody>
      </p:sp>
      <p:sp>
        <p:nvSpPr>
          <p:cNvPr id="41" name="Rectangle 40">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 name="Rectangle 42">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18288"/>
          </a:xfrm>
          <a:prstGeom prst="rect">
            <a:avLst/>
          </a:prstGeom>
          <a:solidFill>
            <a:schemeClr val="bg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7D49C877-C6B2-2F74-37C4-5F0287470377}"/>
              </a:ext>
            </a:extLst>
          </p:cNvPr>
          <p:cNvSpPr>
            <a:spLocks noGrp="1"/>
          </p:cNvSpPr>
          <p:nvPr>
            <p:ph idx="1"/>
          </p:nvPr>
        </p:nvSpPr>
        <p:spPr>
          <a:xfrm>
            <a:off x="371094" y="2718054"/>
            <a:ext cx="3438906" cy="3207258"/>
          </a:xfrm>
        </p:spPr>
        <p:txBody>
          <a:bodyPr anchor="t">
            <a:normAutofit/>
          </a:bodyPr>
          <a:lstStyle/>
          <a:p>
            <a:pPr>
              <a:lnSpc>
                <a:spcPct val="100000"/>
              </a:lnSpc>
            </a:pPr>
            <a:r>
              <a:rPr lang="en-US" sz="1700" b="0" i="0">
                <a:solidFill>
                  <a:schemeClr val="bg1"/>
                </a:solidFill>
                <a:effectLst/>
                <a:latin typeface="Söhne"/>
              </a:rPr>
              <a:t>In this phase, we discuss our monitoring and logging strategies, which were instrumental in tracking the health and performance of our system in real-time. We present key metrics and indicators used to measure the success of our DevOps practices, demonstrating our commitment to continuous improvement.</a:t>
            </a:r>
            <a:endParaRPr lang="en-US" sz="1700">
              <a:solidFill>
                <a:schemeClr val="bg1"/>
              </a:solidFill>
            </a:endParaRPr>
          </a:p>
        </p:txBody>
      </p:sp>
    </p:spTree>
    <p:extLst>
      <p:ext uri="{BB962C8B-B14F-4D97-AF65-F5344CB8AC3E}">
        <p14:creationId xmlns:p14="http://schemas.microsoft.com/office/powerpoint/2010/main" val="15881080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lasses on top of a book">
            <a:extLst>
              <a:ext uri="{FF2B5EF4-FFF2-40B4-BE49-F238E27FC236}">
                <a16:creationId xmlns:a16="http://schemas.microsoft.com/office/drawing/2014/main" id="{9CED1356-4B22-F573-AEEB-C81263918981}"/>
              </a:ext>
            </a:extLst>
          </p:cNvPr>
          <p:cNvPicPr>
            <a:picLocks noChangeAspect="1"/>
          </p:cNvPicPr>
          <p:nvPr/>
        </p:nvPicPr>
        <p:blipFill rotWithShape="1">
          <a:blip r:embed="rId2">
            <a:extLst>
              <a:ext uri="{BEBA8EAE-BF5A-486C-A8C5-ECC9F3942E4B}">
                <a14:imgProps xmlns:a14="http://schemas.microsoft.com/office/drawing/2010/main">
                  <a14:imgLayer r:embed="rId3">
                    <a14:imgEffect>
                      <a14:saturation sat="68000"/>
                    </a14:imgEffect>
                  </a14:imgLayer>
                </a14:imgProps>
              </a:ext>
            </a:extLst>
          </a:blip>
          <a:srcRect t="14112" b="983"/>
          <a:stretch/>
        </p:blipFill>
        <p:spPr>
          <a:xfrm>
            <a:off x="0" y="0"/>
            <a:ext cx="12192001" cy="6858000"/>
          </a:xfrm>
          <a:prstGeom prst="rect">
            <a:avLst/>
          </a:prstGeom>
        </p:spPr>
      </p:pic>
      <p:sp>
        <p:nvSpPr>
          <p:cNvPr id="2" name="Title 1">
            <a:extLst>
              <a:ext uri="{FF2B5EF4-FFF2-40B4-BE49-F238E27FC236}">
                <a16:creationId xmlns:a16="http://schemas.microsoft.com/office/drawing/2014/main" id="{9E37A229-F875-26C7-A191-BCFB787026DF}"/>
              </a:ext>
            </a:extLst>
          </p:cNvPr>
          <p:cNvSpPr>
            <a:spLocks noGrp="1"/>
          </p:cNvSpPr>
          <p:nvPr>
            <p:ph type="title"/>
          </p:nvPr>
        </p:nvSpPr>
        <p:spPr>
          <a:xfrm>
            <a:off x="856210" y="718010"/>
            <a:ext cx="3212386" cy="1185353"/>
          </a:xfrm>
        </p:spPr>
        <p:txBody>
          <a:bodyPr vert="horz" lIns="91440" tIns="45720" rIns="91440" bIns="45720" rtlCol="0" anchor="ctr">
            <a:normAutofit/>
          </a:bodyPr>
          <a:lstStyle/>
          <a:p>
            <a:r>
              <a:rPr lang="en-US" sz="2500" b="1" dirty="0">
                <a:solidFill>
                  <a:schemeClr val="bg1"/>
                </a:solidFill>
                <a:latin typeface="Söhne"/>
              </a:rPr>
              <a:t>Documentation</a:t>
            </a:r>
          </a:p>
        </p:txBody>
      </p:sp>
      <p:pic>
        <p:nvPicPr>
          <p:cNvPr id="5" name="Picture 4">
            <a:extLst>
              <a:ext uri="{FF2B5EF4-FFF2-40B4-BE49-F238E27FC236}">
                <a16:creationId xmlns:a16="http://schemas.microsoft.com/office/drawing/2014/main" id="{C2090E25-A709-EA3C-F62A-21B3EF3A0DD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07470" y="2738336"/>
            <a:ext cx="1055401" cy="1055401"/>
          </a:xfrm>
          <a:prstGeom prst="rect">
            <a:avLst/>
          </a:prstGeom>
        </p:spPr>
      </p:pic>
      <p:pic>
        <p:nvPicPr>
          <p:cNvPr id="6" name="Picture 5">
            <a:extLst>
              <a:ext uri="{FF2B5EF4-FFF2-40B4-BE49-F238E27FC236}">
                <a16:creationId xmlns:a16="http://schemas.microsoft.com/office/drawing/2014/main" id="{7BB1E4B1-6635-694E-AA36-EBC3F9D609D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845199" y="4626566"/>
            <a:ext cx="1047818" cy="1055329"/>
          </a:xfrm>
          <a:prstGeom prst="rect">
            <a:avLst/>
          </a:prstGeom>
        </p:spPr>
      </p:pic>
      <p:pic>
        <p:nvPicPr>
          <p:cNvPr id="7" name="Picture 6">
            <a:extLst>
              <a:ext uri="{FF2B5EF4-FFF2-40B4-BE49-F238E27FC236}">
                <a16:creationId xmlns:a16="http://schemas.microsoft.com/office/drawing/2014/main" id="{A07D93B1-E6B0-72CF-9D5C-F4C32244EC4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845199" y="2697439"/>
            <a:ext cx="1051560" cy="1070472"/>
          </a:xfrm>
          <a:prstGeom prst="rect">
            <a:avLst/>
          </a:prstGeom>
        </p:spPr>
      </p:pic>
      <p:pic>
        <p:nvPicPr>
          <p:cNvPr id="9" name="Picture 8">
            <a:extLst>
              <a:ext uri="{FF2B5EF4-FFF2-40B4-BE49-F238E27FC236}">
                <a16:creationId xmlns:a16="http://schemas.microsoft.com/office/drawing/2014/main" id="{8354B904-40CB-5C27-E395-1A92B8B0A3A2}"/>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407470" y="4628450"/>
            <a:ext cx="1047818" cy="1051560"/>
          </a:xfrm>
          <a:prstGeom prst="rect">
            <a:avLst/>
          </a:prstGeom>
        </p:spPr>
      </p:pic>
      <p:sp>
        <p:nvSpPr>
          <p:cNvPr id="15" name="TextBox 14">
            <a:extLst>
              <a:ext uri="{FF2B5EF4-FFF2-40B4-BE49-F238E27FC236}">
                <a16:creationId xmlns:a16="http://schemas.microsoft.com/office/drawing/2014/main" id="{FE7716F5-70C0-0F83-DAF7-1F14055085CD}"/>
              </a:ext>
            </a:extLst>
          </p:cNvPr>
          <p:cNvSpPr txBox="1"/>
          <p:nvPr/>
        </p:nvSpPr>
        <p:spPr>
          <a:xfrm>
            <a:off x="3256268" y="3323211"/>
            <a:ext cx="1151201" cy="369332"/>
          </a:xfrm>
          <a:prstGeom prst="rect">
            <a:avLst/>
          </a:prstGeom>
          <a:noFill/>
        </p:spPr>
        <p:txBody>
          <a:bodyPr wrap="square" rtlCol="0">
            <a:spAutoFit/>
          </a:bodyPr>
          <a:lstStyle/>
          <a:p>
            <a:r>
              <a:rPr lang="en-US" b="1" u="sng" dirty="0">
                <a:solidFill>
                  <a:schemeClr val="tx1">
                    <a:lumMod val="95000"/>
                    <a:lumOff val="5000"/>
                  </a:schemeClr>
                </a:solidFill>
                <a:latin typeface="Söhne"/>
                <a:cs typeface="Times New Roman" panose="02020603050405020304" pitchFamily="18" charset="0"/>
                <a:hlinkClick r:id="rId8">
                  <a:extLst>
                    <a:ext uri="{A12FA001-AC4F-418D-AE19-62706E023703}">
                      <ahyp:hlinkClr xmlns:ahyp="http://schemas.microsoft.com/office/drawing/2018/hyperlinkcolor" val="tx"/>
                    </a:ext>
                  </a:extLst>
                </a:hlinkClick>
              </a:rPr>
              <a:t>Click me</a:t>
            </a:r>
            <a:endParaRPr lang="en-US" b="1" u="sng" dirty="0">
              <a:solidFill>
                <a:schemeClr val="tx1">
                  <a:lumMod val="95000"/>
                  <a:lumOff val="5000"/>
                </a:schemeClr>
              </a:solidFill>
              <a:latin typeface="Söhne"/>
              <a:cs typeface="Times New Roman" panose="02020603050405020304" pitchFamily="18" charset="0"/>
            </a:endParaRPr>
          </a:p>
        </p:txBody>
      </p:sp>
      <p:sp>
        <p:nvSpPr>
          <p:cNvPr id="19" name="TextBox 18">
            <a:extLst>
              <a:ext uri="{FF2B5EF4-FFF2-40B4-BE49-F238E27FC236}">
                <a16:creationId xmlns:a16="http://schemas.microsoft.com/office/drawing/2014/main" id="{09398CCA-8B6C-9DF0-9A70-E0F1E01EBC0E}"/>
              </a:ext>
            </a:extLst>
          </p:cNvPr>
          <p:cNvSpPr txBox="1"/>
          <p:nvPr/>
        </p:nvSpPr>
        <p:spPr>
          <a:xfrm>
            <a:off x="3256268" y="5230467"/>
            <a:ext cx="1685540" cy="369332"/>
          </a:xfrm>
          <a:prstGeom prst="rect">
            <a:avLst/>
          </a:prstGeom>
          <a:noFill/>
        </p:spPr>
        <p:txBody>
          <a:bodyPr wrap="square" rtlCol="0">
            <a:spAutoFit/>
          </a:bodyPr>
          <a:lstStyle/>
          <a:p>
            <a:r>
              <a:rPr lang="en-US" b="1" u="sng" dirty="0">
                <a:solidFill>
                  <a:schemeClr val="tx1">
                    <a:lumMod val="95000"/>
                    <a:lumOff val="5000"/>
                  </a:schemeClr>
                </a:solidFill>
                <a:latin typeface="Söhne"/>
                <a:cs typeface="Times New Roman" panose="02020603050405020304" pitchFamily="18" charset="0"/>
                <a:hlinkClick r:id="rId9">
                  <a:extLst>
                    <a:ext uri="{A12FA001-AC4F-418D-AE19-62706E023703}">
                      <ahyp:hlinkClr xmlns:ahyp="http://schemas.microsoft.com/office/drawing/2018/hyperlinkcolor" val="tx"/>
                    </a:ext>
                  </a:extLst>
                </a:hlinkClick>
              </a:rPr>
              <a:t>Click me</a:t>
            </a:r>
            <a:endParaRPr lang="en-US" b="1" u="sng" dirty="0">
              <a:solidFill>
                <a:schemeClr val="tx1">
                  <a:lumMod val="95000"/>
                  <a:lumOff val="5000"/>
                </a:schemeClr>
              </a:solidFill>
              <a:latin typeface="Söhne"/>
              <a:cs typeface="Times New Roman" panose="02020603050405020304" pitchFamily="18" charset="0"/>
            </a:endParaRPr>
          </a:p>
        </p:txBody>
      </p:sp>
      <p:sp>
        <p:nvSpPr>
          <p:cNvPr id="20" name="TextBox 19">
            <a:extLst>
              <a:ext uri="{FF2B5EF4-FFF2-40B4-BE49-F238E27FC236}">
                <a16:creationId xmlns:a16="http://schemas.microsoft.com/office/drawing/2014/main" id="{7162D29F-49DB-41E1-29CE-F55AA1BEC83A}"/>
              </a:ext>
            </a:extLst>
          </p:cNvPr>
          <p:cNvSpPr txBox="1"/>
          <p:nvPr/>
        </p:nvSpPr>
        <p:spPr>
          <a:xfrm>
            <a:off x="7702781" y="3245636"/>
            <a:ext cx="1776822" cy="369332"/>
          </a:xfrm>
          <a:prstGeom prst="rect">
            <a:avLst/>
          </a:prstGeom>
          <a:noFill/>
        </p:spPr>
        <p:txBody>
          <a:bodyPr wrap="square" rtlCol="0">
            <a:spAutoFit/>
          </a:bodyPr>
          <a:lstStyle/>
          <a:p>
            <a:r>
              <a:rPr lang="en-US" b="1" u="sng" dirty="0">
                <a:solidFill>
                  <a:schemeClr val="tx1">
                    <a:lumMod val="95000"/>
                    <a:lumOff val="5000"/>
                  </a:schemeClr>
                </a:solidFill>
                <a:latin typeface="Söhne"/>
                <a:cs typeface="Times New Roman" panose="02020603050405020304" pitchFamily="18" charset="0"/>
                <a:hlinkClick r:id="rId10">
                  <a:extLst>
                    <a:ext uri="{A12FA001-AC4F-418D-AE19-62706E023703}">
                      <ahyp:hlinkClr xmlns:ahyp="http://schemas.microsoft.com/office/drawing/2018/hyperlinkcolor" val="tx"/>
                    </a:ext>
                  </a:extLst>
                </a:hlinkClick>
              </a:rPr>
              <a:t>Click me</a:t>
            </a:r>
            <a:endParaRPr lang="en-US" b="1" u="sng" dirty="0">
              <a:solidFill>
                <a:schemeClr val="tx1">
                  <a:lumMod val="95000"/>
                  <a:lumOff val="5000"/>
                </a:schemeClr>
              </a:solidFill>
              <a:latin typeface="Söhne"/>
              <a:cs typeface="Times New Roman" panose="02020603050405020304" pitchFamily="18" charset="0"/>
            </a:endParaRPr>
          </a:p>
        </p:txBody>
      </p:sp>
      <p:sp>
        <p:nvSpPr>
          <p:cNvPr id="21" name="TextBox 20">
            <a:extLst>
              <a:ext uri="{FF2B5EF4-FFF2-40B4-BE49-F238E27FC236}">
                <a16:creationId xmlns:a16="http://schemas.microsoft.com/office/drawing/2014/main" id="{2DC98EED-6BA3-C11B-7DC7-C9B4C573D695}"/>
              </a:ext>
            </a:extLst>
          </p:cNvPr>
          <p:cNvSpPr txBox="1"/>
          <p:nvPr/>
        </p:nvSpPr>
        <p:spPr>
          <a:xfrm>
            <a:off x="7702781" y="5202427"/>
            <a:ext cx="1557461" cy="369332"/>
          </a:xfrm>
          <a:prstGeom prst="rect">
            <a:avLst/>
          </a:prstGeom>
          <a:noFill/>
        </p:spPr>
        <p:txBody>
          <a:bodyPr wrap="square" rtlCol="0">
            <a:spAutoFit/>
          </a:bodyPr>
          <a:lstStyle/>
          <a:p>
            <a:r>
              <a:rPr lang="en-US" b="1" u="sng" dirty="0">
                <a:solidFill>
                  <a:schemeClr val="tx1">
                    <a:lumMod val="95000"/>
                    <a:lumOff val="5000"/>
                  </a:schemeClr>
                </a:solidFill>
                <a:latin typeface="Söhne"/>
                <a:cs typeface="Times New Roman" panose="02020603050405020304" pitchFamily="18" charset="0"/>
                <a:hlinkClick r:id="rId11">
                  <a:extLst>
                    <a:ext uri="{A12FA001-AC4F-418D-AE19-62706E023703}">
                      <ahyp:hlinkClr xmlns:ahyp="http://schemas.microsoft.com/office/drawing/2018/hyperlinkcolor" val="tx"/>
                    </a:ext>
                  </a:extLst>
                </a:hlinkClick>
              </a:rPr>
              <a:t>Click me</a:t>
            </a:r>
            <a:endParaRPr lang="en-US" b="1" u="sng" dirty="0">
              <a:solidFill>
                <a:schemeClr val="tx1">
                  <a:lumMod val="95000"/>
                  <a:lumOff val="5000"/>
                </a:schemeClr>
              </a:solidFill>
              <a:latin typeface="Söhne"/>
              <a:cs typeface="Times New Roman" panose="02020603050405020304" pitchFamily="18" charset="0"/>
            </a:endParaRPr>
          </a:p>
        </p:txBody>
      </p:sp>
    </p:spTree>
    <p:extLst>
      <p:ext uri="{BB962C8B-B14F-4D97-AF65-F5344CB8AC3E}">
        <p14:creationId xmlns:p14="http://schemas.microsoft.com/office/powerpoint/2010/main" val="3611742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AccentBoxVTI">
  <a:themeElements>
    <a:clrScheme name="AccentBoxVTI">
      <a:dk1>
        <a:srgbClr val="000000"/>
      </a:dk1>
      <a:lt1>
        <a:sysClr val="window" lastClr="FFFFFF"/>
      </a:lt1>
      <a:dk2>
        <a:srgbClr val="262626"/>
      </a:dk2>
      <a:lt2>
        <a:srgbClr val="FFFFFF"/>
      </a:lt2>
      <a:accent1>
        <a:srgbClr val="F5A700"/>
      </a:accent1>
      <a:accent2>
        <a:srgbClr val="00A5AB"/>
      </a:accent2>
      <a:accent3>
        <a:srgbClr val="09963B"/>
      </a:accent3>
      <a:accent4>
        <a:srgbClr val="E64823"/>
      </a:accent4>
      <a:accent5>
        <a:srgbClr val="9C6A6A"/>
      </a:accent5>
      <a:accent6>
        <a:srgbClr val="824F8C"/>
      </a:accent6>
      <a:hlink>
        <a:srgbClr val="2998E3"/>
      </a:hlink>
      <a:folHlink>
        <a:srgbClr val="7F723D"/>
      </a:folHlink>
    </a:clrScheme>
    <a:fontScheme name="Avenir">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ccentBoxVTI" id="{9F778A78-DC9A-453A-A82D-A75CAD503E15}" vid="{EA961113-7CC4-4569-8A6A-7BC2C1E2F40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438" row="2">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F8B4D5E1-4D8C-4C30-BDBF-7C07E19E1902}">
  <we:reference id="wa200005566" version="3.0.0.2" store="en-US" storeType="OMEX"/>
  <we:alternateReferences>
    <we:reference id="wa200005566" version="3.0.0.2" store=""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
  <TotalTime>707</TotalTime>
  <Words>407</Words>
  <Application>Microsoft Office PowerPoint</Application>
  <PresentationFormat>Widescreen</PresentationFormat>
  <Paragraphs>35</Paragraphs>
  <Slides>14</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Arial</vt:lpstr>
      <vt:lpstr>Avenir Next LT Pro</vt:lpstr>
      <vt:lpstr>Calibri</vt:lpstr>
      <vt:lpstr>Söhne</vt:lpstr>
      <vt:lpstr>AccentBoxVTI</vt:lpstr>
      <vt:lpstr>Modernizing Development and Deployment with DevOps</vt:lpstr>
      <vt:lpstr>Embracing DevOps Practices</vt:lpstr>
      <vt:lpstr>Defining Scope and Structure</vt:lpstr>
      <vt:lpstr>Application Architecture</vt:lpstr>
      <vt:lpstr>Documentation</vt:lpstr>
      <vt:lpstr>Automating Deployment Pipelines</vt:lpstr>
      <vt:lpstr>Application Architecture</vt:lpstr>
      <vt:lpstr>Ensuring System Health</vt:lpstr>
      <vt:lpstr>Documentation</vt:lpstr>
      <vt:lpstr>Automating Deployment Pipelines</vt:lpstr>
      <vt:lpstr>PowerPoint Presentation</vt:lpstr>
      <vt:lpstr>PowerPoint Presentation</vt:lpstr>
      <vt:lpstr>Looking Back and Moving Forward</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rimah hd</dc:creator>
  <cp:lastModifiedBy>rimah hd</cp:lastModifiedBy>
  <cp:revision>29</cp:revision>
  <dcterms:created xsi:type="dcterms:W3CDTF">2024-03-08T15:44:07Z</dcterms:created>
  <dcterms:modified xsi:type="dcterms:W3CDTF">2024-03-18T15:40:32Z</dcterms:modified>
</cp:coreProperties>
</file>